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3004800" cy="9753600"/>
  <p:notesSz cx="6858000" cy="9144000"/>
  <p:defaultTextStyle>
    <a:lvl1pPr algn="ctr" defTabSz="584200">
      <a:lnSpc>
        <a:spcPct val="90000"/>
      </a:lnSpc>
      <a:defRPr b="1" baseline="8333" i="1" spc="456" sz="2400">
        <a:solidFill>
          <a:srgbClr val="FFFFFF"/>
        </a:solidFill>
        <a:latin typeface="+mn-lt"/>
        <a:ea typeface="+mn-ea"/>
        <a:cs typeface="+mn-cs"/>
        <a:sym typeface="Helvetica"/>
      </a:defRPr>
    </a:lvl1pPr>
    <a:lvl2pPr indent="342900" algn="ctr" defTabSz="584200">
      <a:lnSpc>
        <a:spcPct val="90000"/>
      </a:lnSpc>
      <a:defRPr b="1" baseline="8333" i="1" spc="456" sz="2400">
        <a:solidFill>
          <a:srgbClr val="FFFFFF"/>
        </a:solidFill>
        <a:latin typeface="+mn-lt"/>
        <a:ea typeface="+mn-ea"/>
        <a:cs typeface="+mn-cs"/>
        <a:sym typeface="Helvetica"/>
      </a:defRPr>
    </a:lvl2pPr>
    <a:lvl3pPr indent="685800" algn="ctr" defTabSz="584200">
      <a:lnSpc>
        <a:spcPct val="90000"/>
      </a:lnSpc>
      <a:defRPr b="1" baseline="8333" i="1" spc="456" sz="2400">
        <a:solidFill>
          <a:srgbClr val="FFFFFF"/>
        </a:solidFill>
        <a:latin typeface="+mn-lt"/>
        <a:ea typeface="+mn-ea"/>
        <a:cs typeface="+mn-cs"/>
        <a:sym typeface="Helvetica"/>
      </a:defRPr>
    </a:lvl3pPr>
    <a:lvl4pPr indent="1028700" algn="ctr" defTabSz="584200">
      <a:lnSpc>
        <a:spcPct val="90000"/>
      </a:lnSpc>
      <a:defRPr b="1" baseline="8333" i="1" spc="456" sz="2400">
        <a:solidFill>
          <a:srgbClr val="FFFFFF"/>
        </a:solidFill>
        <a:latin typeface="+mn-lt"/>
        <a:ea typeface="+mn-ea"/>
        <a:cs typeface="+mn-cs"/>
        <a:sym typeface="Helvetica"/>
      </a:defRPr>
    </a:lvl4pPr>
    <a:lvl5pPr indent="1371600" algn="ctr" defTabSz="584200">
      <a:lnSpc>
        <a:spcPct val="90000"/>
      </a:lnSpc>
      <a:defRPr b="1" baseline="8333" i="1" spc="456" sz="2400">
        <a:solidFill>
          <a:srgbClr val="FFFFFF"/>
        </a:solidFill>
        <a:latin typeface="+mn-lt"/>
        <a:ea typeface="+mn-ea"/>
        <a:cs typeface="+mn-cs"/>
        <a:sym typeface="Helvetica"/>
      </a:defRPr>
    </a:lvl5pPr>
    <a:lvl6pPr indent="1714500" algn="ctr" defTabSz="584200">
      <a:lnSpc>
        <a:spcPct val="90000"/>
      </a:lnSpc>
      <a:defRPr b="1" baseline="8333" i="1" spc="456" sz="2400">
        <a:solidFill>
          <a:srgbClr val="FFFFFF"/>
        </a:solidFill>
        <a:latin typeface="+mn-lt"/>
        <a:ea typeface="+mn-ea"/>
        <a:cs typeface="+mn-cs"/>
        <a:sym typeface="Helvetica"/>
      </a:defRPr>
    </a:lvl6pPr>
    <a:lvl7pPr indent="2057400" algn="ctr" defTabSz="584200">
      <a:lnSpc>
        <a:spcPct val="90000"/>
      </a:lnSpc>
      <a:defRPr b="1" baseline="8333" i="1" spc="456" sz="2400">
        <a:solidFill>
          <a:srgbClr val="FFFFFF"/>
        </a:solidFill>
        <a:latin typeface="+mn-lt"/>
        <a:ea typeface="+mn-ea"/>
        <a:cs typeface="+mn-cs"/>
        <a:sym typeface="Helvetica"/>
      </a:defRPr>
    </a:lvl7pPr>
    <a:lvl8pPr indent="2400300" algn="ctr" defTabSz="584200">
      <a:lnSpc>
        <a:spcPct val="90000"/>
      </a:lnSpc>
      <a:defRPr b="1" baseline="8333" i="1" spc="456" sz="2400">
        <a:solidFill>
          <a:srgbClr val="FFFFFF"/>
        </a:solidFill>
        <a:latin typeface="+mn-lt"/>
        <a:ea typeface="+mn-ea"/>
        <a:cs typeface="+mn-cs"/>
        <a:sym typeface="Helvetica"/>
      </a:defRPr>
    </a:lvl8pPr>
    <a:lvl9pPr indent="2743200" algn="ctr" defTabSz="584200">
      <a:lnSpc>
        <a:spcPct val="90000"/>
      </a:lnSpc>
      <a:defRPr b="1" baseline="8333" i="1" spc="456" sz="2400">
        <a:solidFill>
          <a:srgbClr val="FFFFFF"/>
        </a:solidFill>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606869"/>
          <c:y val="0.102787"/>
          <c:w val="0.939313"/>
          <c:h val="0.762432"/>
        </c:manualLayout>
      </c:layout>
      <c:barChart>
        <c:barDir val="col"/>
        <c:grouping val="clustered"/>
        <c:varyColors val="0"/>
        <c:ser>
          <c:idx val="0"/>
          <c:order val="0"/>
          <c:tx>
            <c:strRef>
              <c:f>Sheet1!$A$2</c:f>
              <c:strCache>
                <c:pt idx="0">
                  <c:v>Region 1</c:v>
                </c:pt>
              </c:strCache>
            </c:strRef>
          </c:tx>
          <c:spPr>
            <a:solidFill>
              <a:srgbClr val="85B880"/>
            </a:solidFill>
            <a:ln w="12700" cap="flat">
              <a:noFill/>
              <a:miter lim="400000"/>
            </a:ln>
            <a:effectLst/>
          </c:spPr>
          <c:invertIfNegative val="0"/>
          <c:dLbls>
            <c:numFmt formatCode="#,##0" sourceLinked="0"/>
            <c:txPr>
              <a:bodyPr/>
              <a:lstStyle/>
              <a:p>
                <a:pPr lvl="0">
                  <a:defRPr b="0" i="0" strike="noStrike" sz="2800" u="none">
                    <a:solidFill>
                      <a:srgbClr val="7DCED5"/>
                    </a:solidFill>
                    <a:effectLst>
                      <a:outerShdw sx="100000" sy="100000" kx="0" ky="0" algn="b" rotWithShape="0" blurRad="0" dist="38100" dir="2700000">
                        <a:srgbClr val="000000"/>
                      </a:outerShdw>
                    </a:effectLst>
                    <a:latin typeface="Helvetica"/>
                  </a:defRPr>
                </a:pPr>
                <a:r>
                  <a:rPr b="0" i="0" strike="noStrike" sz="2800" u="none">
                    <a:solidFill>
                      <a:srgbClr val="7DCED5"/>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0"/>
            <c:showBubbleSize val="0"/>
            <c:showLeaderLines val="0"/>
          </c:dLbls>
          <c:cat>
            <c:strRef>
              <c:f>Sheet1!$B$1:$E$1</c:f>
              <c:strCache>
                <c:ptCount val="4"/>
                <c:pt idx="0">
                  <c:v>四月</c:v>
                </c:pt>
                <c:pt idx="1">
                  <c:v>五月</c:v>
                </c:pt>
                <c:pt idx="2">
                  <c:v>六月</c:v>
                </c:pt>
                <c:pt idx="3">
                  <c:v>七月</c:v>
                </c:pt>
              </c:strCache>
            </c:strRef>
          </c:cat>
          <c:val>
            <c:numRef>
              <c:f>Sheet1!$B$2:$E$2</c:f>
              <c:numCache>
                <c:ptCount val="4"/>
                <c:pt idx="0">
                  <c:v>17.000000</c:v>
                </c:pt>
                <c:pt idx="1">
                  <c:v>26.000000</c:v>
                </c:pt>
                <c:pt idx="2">
                  <c:v>53.000000</c:v>
                </c:pt>
                <c:pt idx="3">
                  <c:v>96.000000</c:v>
                </c:pt>
              </c:numCache>
            </c:numRef>
          </c:val>
        </c:ser>
        <c:ser>
          <c:idx val="1"/>
          <c:order val="1"/>
          <c:tx>
            <c:strRef>
              <c:f>Sheet1!$A$3</c:f>
              <c:strCache>
                <c:pt idx="0">
                  <c:v>Region 2</c:v>
                </c:pt>
              </c:strCache>
            </c:strRef>
          </c:tx>
          <c:spPr>
            <a:solidFill>
              <a:srgbClr val="EE5BA0"/>
            </a:solidFill>
            <a:ln w="12700" cap="flat">
              <a:noFill/>
              <a:miter lim="400000"/>
            </a:ln>
            <a:effectLst/>
          </c:spPr>
          <c:invertIfNegative val="0"/>
          <c:dLbls>
            <c:numFmt formatCode="#,##0" sourceLinked="0"/>
            <c:txPr>
              <a:bodyPr/>
              <a:lstStyle/>
              <a:p>
                <a:pPr lvl="0">
                  <a:defRPr b="0" i="0" strike="noStrike" sz="2800" u="none">
                    <a:solidFill>
                      <a:srgbClr val="7DCED5"/>
                    </a:solidFill>
                    <a:effectLst>
                      <a:outerShdw sx="100000" sy="100000" kx="0" ky="0" algn="b" rotWithShape="0" blurRad="0" dist="38100" dir="2700000">
                        <a:srgbClr val="000000"/>
                      </a:outerShdw>
                    </a:effectLst>
                    <a:latin typeface="Helvetica"/>
                  </a:defRPr>
                </a:pPr>
                <a:r>
                  <a:rPr b="0" i="0" strike="noStrike" sz="2800" u="none">
                    <a:solidFill>
                      <a:srgbClr val="7DCED5"/>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0"/>
            <c:showBubbleSize val="0"/>
            <c:showLeaderLines val="0"/>
          </c:dLbls>
          <c:cat>
            <c:strRef>
              <c:f>Sheet1!$B$1:$E$1</c:f>
              <c:strCache>
                <c:ptCount val="4"/>
                <c:pt idx="0">
                  <c:v>四月</c:v>
                </c:pt>
                <c:pt idx="1">
                  <c:v>五月</c:v>
                </c:pt>
                <c:pt idx="2">
                  <c:v>六月</c:v>
                </c:pt>
                <c:pt idx="3">
                  <c:v>七月</c:v>
                </c:pt>
              </c:strCache>
            </c:strRef>
          </c:cat>
          <c:val>
            <c:numRef>
              <c:f>Sheet1!$B$3:$E$3</c:f>
              <c:numCache>
                <c:ptCount val="4"/>
                <c:pt idx="0">
                  <c:v>55.000000</c:v>
                </c:pt>
                <c:pt idx="1">
                  <c:v>43.000000</c:v>
                </c:pt>
                <c:pt idx="2">
                  <c:v>70.000000</c:v>
                </c:pt>
                <c:pt idx="3">
                  <c:v>58.000000</c:v>
                </c:pt>
              </c:numCache>
            </c:numRef>
          </c:val>
        </c:ser>
        <c:ser>
          <c:idx val="2"/>
          <c:order val="2"/>
          <c:tx>
            <c:strRef>
              <c:f>Sheet1!$A$4</c:f>
              <c:strCache>
                <c:pt idx="0">
                  <c:v>3</c:v>
                </c:pt>
              </c:strCache>
            </c:strRef>
          </c:tx>
          <c:spPr>
            <a:solidFill>
              <a:srgbClr val="F58A33"/>
            </a:solidFill>
            <a:ln w="12700" cap="flat">
              <a:noFill/>
              <a:miter lim="400000"/>
            </a:ln>
            <a:effectLst/>
          </c:spPr>
          <c:invertIfNegative val="0"/>
          <c:dLbls>
            <c:numFmt formatCode="#,##0" sourceLinked="0"/>
            <c:txPr>
              <a:bodyPr/>
              <a:lstStyle/>
              <a:p>
                <a:pPr lvl="0">
                  <a:defRPr b="0" i="0" strike="noStrike" sz="2800" u="none">
                    <a:solidFill>
                      <a:srgbClr val="7DCED5"/>
                    </a:solidFill>
                    <a:effectLst>
                      <a:outerShdw sx="100000" sy="100000" kx="0" ky="0" algn="b" rotWithShape="0" blurRad="0" dist="38100" dir="2700000">
                        <a:srgbClr val="000000"/>
                      </a:outerShdw>
                    </a:effectLst>
                    <a:latin typeface="Helvetica"/>
                  </a:defRPr>
                </a:pPr>
                <a:r>
                  <a:rPr b="0" i="0" strike="noStrike" sz="2800" u="none">
                    <a:solidFill>
                      <a:srgbClr val="7DCED5"/>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0"/>
            <c:showBubbleSize val="0"/>
            <c:showLeaderLines val="0"/>
          </c:dLbls>
          <c:cat>
            <c:strRef>
              <c:f>Sheet1!$B$1:$E$1</c:f>
              <c:strCache>
                <c:ptCount val="4"/>
                <c:pt idx="0">
                  <c:v>四月</c:v>
                </c:pt>
                <c:pt idx="1">
                  <c:v>五月</c:v>
                </c:pt>
                <c:pt idx="2">
                  <c:v>六月</c:v>
                </c:pt>
                <c:pt idx="3">
                  <c:v>七月</c:v>
                </c:pt>
              </c:strCache>
            </c:strRef>
          </c:cat>
          <c:val>
            <c:numRef>
              <c:f>Sheet1!$B$4:$E$4</c:f>
              <c:numCache>
                <c:ptCount val="4"/>
                <c:pt idx="0">
                  <c:v>100.000000</c:v>
                </c:pt>
                <c:pt idx="1">
                  <c:v>100.000000</c:v>
                </c:pt>
                <c:pt idx="2">
                  <c:v>100.000000</c:v>
                </c:pt>
                <c:pt idx="3">
                  <c:v>100.000000</c:v>
                </c:pt>
              </c:numCache>
            </c:numRef>
          </c:val>
        </c:ser>
        <c:ser>
          <c:idx val="3"/>
          <c:order val="3"/>
          <c:tx>
            <c:strRef>
              <c:f>Sheet1!$A$5</c:f>
              <c:strCache>
                <c:pt idx="0">
                  <c:v>4</c:v>
                </c:pt>
              </c:strCache>
            </c:strRef>
          </c:tx>
          <c:spPr>
            <a:solidFill>
              <a:srgbClr val="00BCCD"/>
            </a:solidFill>
            <a:ln w="12700" cap="flat">
              <a:noFill/>
              <a:miter lim="400000"/>
            </a:ln>
            <a:effectLst/>
          </c:spPr>
          <c:invertIfNegative val="0"/>
          <c:dLbls>
            <c:numFmt formatCode="#,##0" sourceLinked="0"/>
            <c:txPr>
              <a:bodyPr/>
              <a:lstStyle/>
              <a:p>
                <a:pPr lvl="0">
                  <a:defRPr b="0" i="0" strike="noStrike" sz="2800" u="none">
                    <a:solidFill>
                      <a:srgbClr val="7DCED5"/>
                    </a:solidFill>
                    <a:effectLst>
                      <a:outerShdw sx="100000" sy="100000" kx="0" ky="0" algn="b" rotWithShape="0" blurRad="0" dist="38100" dir="2700000">
                        <a:srgbClr val="000000"/>
                      </a:outerShdw>
                    </a:effectLst>
                    <a:latin typeface="Helvetica"/>
                  </a:defRPr>
                </a:pPr>
                <a:r>
                  <a:rPr b="0" i="0" strike="noStrike" sz="2800" u="none">
                    <a:solidFill>
                      <a:srgbClr val="7DCED5"/>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0"/>
            <c:showBubbleSize val="0"/>
            <c:showLeaderLines val="0"/>
          </c:dLbls>
          <c:cat>
            <c:strRef>
              <c:f>Sheet1!$B$1:$E$1</c:f>
              <c:strCache>
                <c:ptCount val="4"/>
                <c:pt idx="0">
                  <c:v>四月</c:v>
                </c:pt>
                <c:pt idx="1">
                  <c:v>五月</c:v>
                </c:pt>
                <c:pt idx="2">
                  <c:v>六月</c:v>
                </c:pt>
                <c:pt idx="3">
                  <c:v>七月</c:v>
                </c:pt>
              </c:strCache>
            </c:strRef>
          </c:cat>
          <c:val>
            <c:numRef>
              <c:f>Sheet1!$B$5:$E$5</c:f>
              <c:numCache>
                <c:ptCount val="4"/>
                <c:pt idx="0">
                  <c:v>100.000000</c:v>
                </c:pt>
                <c:pt idx="1">
                  <c:v>100.000000</c:v>
                </c:pt>
                <c:pt idx="2">
                  <c:v>100.000000</c:v>
                </c:pt>
                <c:pt idx="3">
                  <c:v>100.000000</c:v>
                </c:pt>
              </c:numCache>
            </c:numRef>
          </c:val>
        </c:ser>
        <c:ser>
          <c:idx val="4"/>
          <c:order val="4"/>
          <c:tx>
            <c:strRef>
              <c:f>Sheet1!$A$6</c:f>
              <c:strCache>
                <c:pt idx="0">
                  <c:v>5</c:v>
                </c:pt>
              </c:strCache>
            </c:strRef>
          </c:tx>
          <c:spPr>
            <a:solidFill>
              <a:srgbClr val="F2BA97"/>
            </a:solidFill>
            <a:ln w="12700" cap="flat">
              <a:noFill/>
              <a:miter lim="400000"/>
            </a:ln>
            <a:effectLst/>
          </c:spPr>
          <c:invertIfNegative val="0"/>
          <c:dLbls>
            <c:numFmt formatCode="#,##0" sourceLinked="0"/>
            <c:txPr>
              <a:bodyPr/>
              <a:lstStyle/>
              <a:p>
                <a:pPr lvl="0">
                  <a:defRPr b="0" i="0" strike="noStrike" sz="2800" u="none">
                    <a:solidFill>
                      <a:srgbClr val="7DCED5"/>
                    </a:solidFill>
                    <a:effectLst>
                      <a:outerShdw sx="100000" sy="100000" kx="0" ky="0" algn="b" rotWithShape="0" blurRad="0" dist="38100" dir="2700000">
                        <a:srgbClr val="000000"/>
                      </a:outerShdw>
                    </a:effectLst>
                    <a:latin typeface="Helvetica"/>
                  </a:defRPr>
                </a:pPr>
                <a:r>
                  <a:rPr b="0" i="0" strike="noStrike" sz="2800" u="none">
                    <a:solidFill>
                      <a:srgbClr val="7DCED5"/>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0"/>
            <c:showBubbleSize val="0"/>
            <c:showLeaderLines val="0"/>
          </c:dLbls>
          <c:cat>
            <c:strRef>
              <c:f>Sheet1!$B$1:$E$1</c:f>
              <c:strCache>
                <c:ptCount val="4"/>
                <c:pt idx="0">
                  <c:v>四月</c:v>
                </c:pt>
                <c:pt idx="1">
                  <c:v>五月</c:v>
                </c:pt>
                <c:pt idx="2">
                  <c:v>六月</c:v>
                </c:pt>
                <c:pt idx="3">
                  <c:v>七月</c:v>
                </c:pt>
              </c:strCache>
            </c:strRef>
          </c:cat>
          <c:val>
            <c:numRef>
              <c:f>Sheet1!$B$6:$E$6</c:f>
              <c:numCache>
                <c:ptCount val="4"/>
                <c:pt idx="0">
                  <c:v>100.000000</c:v>
                </c:pt>
                <c:pt idx="1">
                  <c:v>100.000000</c:v>
                </c:pt>
                <c:pt idx="2">
                  <c:v>100.000000</c:v>
                </c:pt>
                <c:pt idx="3">
                  <c:v>100.000000</c:v>
                </c:pt>
              </c:numCache>
            </c:numRef>
          </c:val>
        </c:ser>
        <c:gapWidth val="40"/>
        <c:overlap val="-10"/>
        <c:axId val="0"/>
        <c:axId val="1"/>
      </c:barChart>
      <c:catAx>
        <c:axId val="0"/>
        <c:scaling>
          <c:orientation val="minMax"/>
        </c:scaling>
        <c:delete val="0"/>
        <c:axPos val="b"/>
        <c:numFmt formatCode="General" sourceLinked="0"/>
        <c:majorTickMark val="none"/>
        <c:minorTickMark val="none"/>
        <c:tickLblPos val="low"/>
        <c:spPr>
          <a:ln w="12700" cap="flat">
            <a:solidFill>
              <a:srgbClr val="929497"/>
            </a:solidFill>
            <a:prstDash val="solid"/>
            <a:miter lim="400000"/>
          </a:ln>
        </c:spPr>
        <c:txPr>
          <a:bodyPr rot="0"/>
          <a:lstStyle/>
          <a:p>
            <a:pPr lvl="0">
              <a:defRPr b="0" i="0" strike="noStrike" sz="2300" u="none">
                <a:solidFill>
                  <a:srgbClr val="515151"/>
                </a:solidFill>
                <a:effectLst/>
                <a:latin typeface="Helvetica"/>
              </a:defRPr>
            </a:pPr>
          </a:p>
        </c:txPr>
        <c:crossAx val="1"/>
        <c:crosses val="autoZero"/>
        <c:auto val="1"/>
        <c:lblAlgn val="ctr"/>
        <c:noMultiLvlLbl val="1"/>
      </c:catAx>
      <c:valAx>
        <c:axId val="1"/>
        <c:scaling>
          <c:orientation val="minMax"/>
        </c:scaling>
        <c:delete val="0"/>
        <c:axPos val="l"/>
        <c:majorGridlines>
          <c:spPr>
            <a:ln w="12700" cap="flat">
              <a:solidFill>
                <a:srgbClr val="E3E3E3"/>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b="0" i="0" strike="noStrike" sz="2000" u="none">
                <a:solidFill>
                  <a:srgbClr val="515151"/>
                </a:solidFill>
                <a:effectLst/>
                <a:latin typeface="Helvetica"/>
              </a:defRPr>
            </a:pPr>
          </a:p>
        </c:txPr>
        <c:crossAx val="0"/>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05"/>
          <c:y val="0.005"/>
          <c:w val="1"/>
          <c:h val="1"/>
        </c:manualLayout>
      </c:layout>
      <c:pieChart>
        <c:varyColors val="0"/>
        <c:ser>
          <c:idx val="0"/>
          <c:order val="0"/>
          <c:tx>
            <c:strRef>
              <c:f>Sheet1!$A$2</c:f>
              <c:strCache>
                <c:pt idx="0">
                  <c:v>四月</c:v>
                </c:pt>
              </c:strCache>
            </c:strRef>
          </c:tx>
          <c:spPr>
            <a:solidFill>
              <a:srgbClr val="1A73BA"/>
            </a:solidFill>
            <a:ln w="12700" cap="flat">
              <a:noFill/>
              <a:miter lim="400000"/>
            </a:ln>
            <a:effectLst/>
          </c:spPr>
          <c:explosion val="0"/>
          <c:dPt>
            <c:idx val="0"/>
            <c:explosion val="0"/>
            <c:spPr>
              <a:solidFill>
                <a:srgbClr val="1A73BA"/>
              </a:solidFill>
              <a:ln w="12700" cap="flat">
                <a:noFill/>
                <a:miter lim="400000"/>
              </a:ln>
              <a:effectLst/>
            </c:spPr>
          </c:dPt>
          <c:dPt>
            <c:idx val="1"/>
            <c:explosion val="0"/>
            <c:spPr>
              <a:solidFill>
                <a:srgbClr val="7DCED5"/>
              </a:solidFill>
              <a:ln w="12700" cap="flat">
                <a:noFill/>
                <a:miter lim="400000"/>
              </a:ln>
              <a:effectLst/>
            </c:spPr>
          </c:dPt>
          <c:dPt>
            <c:idx val="2"/>
            <c:explosion val="0"/>
            <c:spPr>
              <a:solidFill>
                <a:srgbClr val="26BDCF"/>
              </a:solidFill>
              <a:ln w="12700" cap="flat">
                <a:noFill/>
                <a:miter lim="400000"/>
              </a:ln>
              <a:effectLst/>
            </c:spPr>
          </c:dPt>
          <c:dPt>
            <c:idx val="3"/>
            <c:explosion val="0"/>
            <c:spPr>
              <a:solidFill>
                <a:srgbClr val="B5B935"/>
              </a:solidFill>
              <a:ln w="12700" cap="flat">
                <a:noFill/>
                <a:miter lim="400000"/>
              </a:ln>
              <a:effectLst/>
            </c:spPr>
          </c:dPt>
          <c:dPt>
            <c:idx val="4"/>
            <c:explosion val="0"/>
            <c:spPr>
              <a:solidFill>
                <a:srgbClr val="89B77F"/>
              </a:solidFill>
              <a:ln w="12700" cap="flat">
                <a:noFill/>
                <a:miter lim="400000"/>
              </a:ln>
              <a:effectLst/>
            </c:spPr>
          </c:dPt>
          <c:dLbls>
            <c:dLbl>
              <c:idx val="0"/>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1"/>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2"/>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3"/>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4"/>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showLeaderLines val="0"/>
          </c:dLbls>
          <c:cat>
            <c:strRef>
              <c:f>Sheet1!$B$1:$F$1</c:f>
              <c:strCache>
                <c:ptCount val="5"/>
                <c:pt idx="0">
                  <c:v>Region 1</c:v>
                </c:pt>
                <c:pt idx="1">
                  <c:v>Region 2</c:v>
                </c:pt>
                <c:pt idx="2">
                  <c:v>3</c:v>
                </c:pt>
                <c:pt idx="3">
                  <c:v>4</c:v>
                </c:pt>
                <c:pt idx="4">
                  <c:v>5</c:v>
                </c:pt>
              </c:strCache>
            </c:strRef>
          </c:cat>
          <c:val>
            <c:numRef>
              <c:f>Sheet1!$B$2:$F$2</c:f>
              <c:numCache>
                <c:ptCount val="5"/>
                <c:pt idx="0">
                  <c:v>17.000000</c:v>
                </c:pt>
                <c:pt idx="1">
                  <c:v>55.000000</c:v>
                </c:pt>
                <c:pt idx="2">
                  <c:v>100.000000</c:v>
                </c:pt>
                <c:pt idx="3">
                  <c:v>100.000000</c:v>
                </c:pt>
                <c:pt idx="4">
                  <c:v>100.000000</c:v>
                </c:pt>
              </c:numCache>
            </c:numRef>
          </c:val>
        </c:ser>
        <c:ser>
          <c:idx val="0"/>
          <c:order val="1"/>
          <c:tx>
            <c:strRef>
              <c:f>Sheet1!$A$3</c:f>
              <c:strCache>
                <c:pt idx="1">
                  <c:v>五月</c:v>
                </c:pt>
              </c:strCache>
            </c:strRef>
          </c:tx>
          <c:spPr>
            <a:solidFill>
              <a:srgbClr val="1A73BA"/>
            </a:solidFill>
            <a:ln w="12700" cap="flat">
              <a:noFill/>
              <a:miter lim="400000"/>
            </a:ln>
            <a:effectLst/>
          </c:spPr>
          <c:explosion val="0"/>
          <c:dPt>
            <c:idx val="0"/>
            <c:explosion val="0"/>
            <c:spPr>
              <a:solidFill>
                <a:srgbClr val="1A73BA"/>
              </a:solidFill>
              <a:ln w="12700" cap="flat">
                <a:noFill/>
                <a:miter lim="400000"/>
              </a:ln>
              <a:effectLst/>
            </c:spPr>
          </c:dPt>
          <c:dPt>
            <c:idx val="1"/>
            <c:explosion val="0"/>
            <c:spPr>
              <a:solidFill>
                <a:srgbClr val="7DCED5"/>
              </a:solidFill>
              <a:ln w="12700" cap="flat">
                <a:noFill/>
                <a:miter lim="400000"/>
              </a:ln>
              <a:effectLst/>
            </c:spPr>
          </c:dPt>
          <c:dPt>
            <c:idx val="2"/>
            <c:explosion val="0"/>
            <c:spPr>
              <a:solidFill>
                <a:srgbClr val="26BDCF"/>
              </a:solidFill>
              <a:ln w="12700" cap="flat">
                <a:noFill/>
                <a:miter lim="400000"/>
              </a:ln>
              <a:effectLst/>
            </c:spPr>
          </c:dPt>
          <c:dPt>
            <c:idx val="3"/>
            <c:explosion val="0"/>
            <c:spPr>
              <a:solidFill>
                <a:srgbClr val="B5B935"/>
              </a:solidFill>
              <a:ln w="12700" cap="flat">
                <a:noFill/>
                <a:miter lim="400000"/>
              </a:ln>
              <a:effectLst/>
            </c:spPr>
          </c:dPt>
          <c:dPt>
            <c:idx val="4"/>
            <c:explosion val="0"/>
            <c:spPr>
              <a:solidFill>
                <a:srgbClr val="89B77F"/>
              </a:solidFill>
              <a:ln w="12700" cap="flat">
                <a:noFill/>
                <a:miter lim="400000"/>
              </a:ln>
              <a:effectLst/>
            </c:spPr>
          </c:dPt>
          <c:dLbls>
            <c:dLbl>
              <c:idx val="0"/>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1"/>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2"/>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3"/>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4"/>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showLeaderLines val="0"/>
          </c:dLbls>
          <c:cat>
            <c:strRef>
              <c:f>Sheet1!$B$1:$F$1</c:f>
              <c:strCache>
                <c:ptCount val="5"/>
                <c:pt idx="0">
                  <c:v>Region 1</c:v>
                </c:pt>
                <c:pt idx="1">
                  <c:v>Region 2</c:v>
                </c:pt>
                <c:pt idx="2">
                  <c:v>3</c:v>
                </c:pt>
                <c:pt idx="3">
                  <c:v>4</c:v>
                </c:pt>
                <c:pt idx="4">
                  <c:v>5</c:v>
                </c:pt>
              </c:strCache>
            </c:strRef>
          </c:cat>
          <c:val>
            <c:numRef>
              <c:f>Sheet1!$B$3:$F$3</c:f>
              <c:numCache>
                <c:ptCount val="5"/>
                <c:pt idx="0">
                  <c:v>26.000000</c:v>
                </c:pt>
                <c:pt idx="1">
                  <c:v>43.000000</c:v>
                </c:pt>
                <c:pt idx="2">
                  <c:v>100.000000</c:v>
                </c:pt>
                <c:pt idx="3">
                  <c:v>100.000000</c:v>
                </c:pt>
                <c:pt idx="4">
                  <c:v>100.000000</c:v>
                </c:pt>
              </c:numCache>
            </c:numRef>
          </c:val>
        </c:ser>
        <c:ser>
          <c:idx val="0"/>
          <c:order val="2"/>
          <c:tx>
            <c:strRef>
              <c:f>Sheet1!$A$4</c:f>
              <c:strCache>
                <c:pt idx="2">
                  <c:v>六月</c:v>
                </c:pt>
              </c:strCache>
            </c:strRef>
          </c:tx>
          <c:spPr>
            <a:solidFill>
              <a:srgbClr val="1A73BA"/>
            </a:solidFill>
            <a:ln w="12700" cap="flat">
              <a:noFill/>
              <a:miter lim="400000"/>
            </a:ln>
            <a:effectLst/>
          </c:spPr>
          <c:explosion val="0"/>
          <c:dPt>
            <c:idx val="0"/>
            <c:explosion val="0"/>
            <c:spPr>
              <a:solidFill>
                <a:srgbClr val="1A73BA"/>
              </a:solidFill>
              <a:ln w="12700" cap="flat">
                <a:noFill/>
                <a:miter lim="400000"/>
              </a:ln>
              <a:effectLst/>
            </c:spPr>
          </c:dPt>
          <c:dPt>
            <c:idx val="1"/>
            <c:explosion val="0"/>
            <c:spPr>
              <a:solidFill>
                <a:srgbClr val="7DCED5"/>
              </a:solidFill>
              <a:ln w="12700" cap="flat">
                <a:noFill/>
                <a:miter lim="400000"/>
              </a:ln>
              <a:effectLst/>
            </c:spPr>
          </c:dPt>
          <c:dPt>
            <c:idx val="2"/>
            <c:explosion val="0"/>
            <c:spPr>
              <a:solidFill>
                <a:srgbClr val="26BDCF"/>
              </a:solidFill>
              <a:ln w="12700" cap="flat">
                <a:noFill/>
                <a:miter lim="400000"/>
              </a:ln>
              <a:effectLst/>
            </c:spPr>
          </c:dPt>
          <c:dPt>
            <c:idx val="3"/>
            <c:explosion val="0"/>
            <c:spPr>
              <a:solidFill>
                <a:srgbClr val="B5B935"/>
              </a:solidFill>
              <a:ln w="12700" cap="flat">
                <a:noFill/>
                <a:miter lim="400000"/>
              </a:ln>
              <a:effectLst/>
            </c:spPr>
          </c:dPt>
          <c:dPt>
            <c:idx val="4"/>
            <c:explosion val="0"/>
            <c:spPr>
              <a:solidFill>
                <a:srgbClr val="89B77F"/>
              </a:solidFill>
              <a:ln w="12700" cap="flat">
                <a:noFill/>
                <a:miter lim="400000"/>
              </a:ln>
              <a:effectLst/>
            </c:spPr>
          </c:dPt>
          <c:dLbls>
            <c:dLbl>
              <c:idx val="0"/>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1"/>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2"/>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3"/>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4"/>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showLeaderLines val="0"/>
          </c:dLbls>
          <c:cat>
            <c:strRef>
              <c:f>Sheet1!$B$1:$F$1</c:f>
              <c:strCache>
                <c:ptCount val="5"/>
                <c:pt idx="0">
                  <c:v>Region 1</c:v>
                </c:pt>
                <c:pt idx="1">
                  <c:v>Region 2</c:v>
                </c:pt>
                <c:pt idx="2">
                  <c:v>3</c:v>
                </c:pt>
                <c:pt idx="3">
                  <c:v>4</c:v>
                </c:pt>
                <c:pt idx="4">
                  <c:v>5</c:v>
                </c:pt>
              </c:strCache>
            </c:strRef>
          </c:cat>
          <c:val>
            <c:numRef>
              <c:f>Sheet1!$B$4:$F$4</c:f>
              <c:numCache>
                <c:ptCount val="5"/>
                <c:pt idx="0">
                  <c:v>53.000000</c:v>
                </c:pt>
                <c:pt idx="1">
                  <c:v>70.000000</c:v>
                </c:pt>
                <c:pt idx="2">
                  <c:v>100.000000</c:v>
                </c:pt>
                <c:pt idx="3">
                  <c:v>100.000000</c:v>
                </c:pt>
                <c:pt idx="4">
                  <c:v>100.000000</c:v>
                </c:pt>
              </c:numCache>
            </c:numRef>
          </c:val>
        </c:ser>
        <c:ser>
          <c:idx val="0"/>
          <c:order val="3"/>
          <c:tx>
            <c:strRef>
              <c:f>Sheet1!$A$5</c:f>
              <c:strCache>
                <c:pt idx="3">
                  <c:v>七月</c:v>
                </c:pt>
              </c:strCache>
            </c:strRef>
          </c:tx>
          <c:spPr>
            <a:solidFill>
              <a:srgbClr val="1A73BA"/>
            </a:solidFill>
            <a:ln w="12700" cap="flat">
              <a:noFill/>
              <a:miter lim="400000"/>
            </a:ln>
            <a:effectLst/>
          </c:spPr>
          <c:explosion val="0"/>
          <c:dPt>
            <c:idx val="0"/>
            <c:explosion val="0"/>
            <c:spPr>
              <a:solidFill>
                <a:srgbClr val="1A73BA"/>
              </a:solidFill>
              <a:ln w="12700" cap="flat">
                <a:noFill/>
                <a:miter lim="400000"/>
              </a:ln>
              <a:effectLst/>
            </c:spPr>
          </c:dPt>
          <c:dPt>
            <c:idx val="1"/>
            <c:explosion val="0"/>
            <c:spPr>
              <a:solidFill>
                <a:srgbClr val="7DCED5"/>
              </a:solidFill>
              <a:ln w="12700" cap="flat">
                <a:noFill/>
                <a:miter lim="400000"/>
              </a:ln>
              <a:effectLst/>
            </c:spPr>
          </c:dPt>
          <c:dPt>
            <c:idx val="2"/>
            <c:explosion val="0"/>
            <c:spPr>
              <a:solidFill>
                <a:srgbClr val="26BDCF"/>
              </a:solidFill>
              <a:ln w="12700" cap="flat">
                <a:noFill/>
                <a:miter lim="400000"/>
              </a:ln>
              <a:effectLst/>
            </c:spPr>
          </c:dPt>
          <c:dPt>
            <c:idx val="3"/>
            <c:explosion val="0"/>
            <c:spPr>
              <a:solidFill>
                <a:srgbClr val="B5B935"/>
              </a:solidFill>
              <a:ln w="12700" cap="flat">
                <a:noFill/>
                <a:miter lim="400000"/>
              </a:ln>
              <a:effectLst/>
            </c:spPr>
          </c:dPt>
          <c:dPt>
            <c:idx val="4"/>
            <c:explosion val="0"/>
            <c:spPr>
              <a:solidFill>
                <a:srgbClr val="89B77F"/>
              </a:solidFill>
              <a:ln w="12700" cap="flat">
                <a:noFill/>
                <a:miter lim="400000"/>
              </a:ln>
              <a:effectLst/>
            </c:spPr>
          </c:dPt>
          <c:dLbls>
            <c:dLbl>
              <c:idx val="0"/>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1"/>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2"/>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3"/>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dLbl>
              <c:idx val="4"/>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dLbl>
            <c:numFmt formatCode="#,##0%" sourceLinked="0"/>
            <c:txPr>
              <a:bodyPr/>
              <a:lstStyle/>
              <a:p>
                <a:pPr lvl="0">
                  <a:defRPr b="0" i="0" strike="noStrike" sz="2200" u="none">
                    <a:solidFill>
                      <a:srgbClr val="FFFFFF"/>
                    </a:solidFill>
                    <a:effectLst/>
                    <a:latin typeface="Helvetica"/>
                  </a:defRPr>
                </a:pPr>
                <a:r>
                  <a:rPr b="0" i="0" strike="noStrike" sz="2200" u="none">
                    <a:solidFill>
                      <a:srgbClr val="FFFFFF"/>
                    </a:solidFill>
                    <a:effectLst/>
                    <a:latin typeface="Helvetica"/>
                  </a:rPr>
                  <a:t/>
                </a:r>
              </a:p>
            </c:txPr>
            <c:dLblPos val="ctr"/>
            <c:showLegendKey val="0"/>
            <c:showVal val="0"/>
            <c:showCatName val="0"/>
            <c:showSerName val="0"/>
            <c:showPercent val="1"/>
            <c:showBubbleSize val="0"/>
            <c:showLeaderLines val="0"/>
          </c:dLbls>
          <c:cat>
            <c:strRef>
              <c:f>Sheet1!$B$1:$F$1</c:f>
              <c:strCache>
                <c:ptCount val="5"/>
                <c:pt idx="0">
                  <c:v>Region 1</c:v>
                </c:pt>
                <c:pt idx="1">
                  <c:v>Region 2</c:v>
                </c:pt>
                <c:pt idx="2">
                  <c:v>3</c:v>
                </c:pt>
                <c:pt idx="3">
                  <c:v>4</c:v>
                </c:pt>
                <c:pt idx="4">
                  <c:v>5</c:v>
                </c:pt>
              </c:strCache>
            </c:strRef>
          </c:cat>
          <c:val>
            <c:numRef>
              <c:f>Sheet1!$B$5:$F$5</c:f>
              <c:numCache>
                <c:ptCount val="5"/>
                <c:pt idx="0">
                  <c:v>96.000000</c:v>
                </c:pt>
                <c:pt idx="1">
                  <c:v>58.000000</c:v>
                </c:pt>
                <c:pt idx="2">
                  <c:v>100.000000</c:v>
                </c:pt>
                <c:pt idx="3">
                  <c:v>100.000000</c:v>
                </c:pt>
                <c:pt idx="4">
                  <c:v>100.000000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ph type="sldImg"/>
          </p:nvPr>
        </p:nvSpPr>
        <p:spPr>
          <a:xfrm>
            <a:off x="1143000" y="685800"/>
            <a:ext cx="4572000" cy="3429000"/>
          </a:xfrm>
          <a:prstGeom prst="rect">
            <a:avLst/>
          </a:prstGeom>
        </p:spPr>
        <p:txBody>
          <a:bodyPr/>
          <a:lstStyle/>
          <a:p>
            <a:pPr lvl="0"/>
          </a:p>
        </p:txBody>
      </p:sp>
      <p:sp>
        <p:nvSpPr>
          <p:cNvPr id="244" name="Shape 244"/>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lvl="0"/>
          </a:p>
        </p:txBody>
      </p:sp>
      <p:sp>
        <p:nvSpPr>
          <p:cNvPr id="268" name="Shape 268"/>
          <p:cNvSpPr/>
          <p:nvPr>
            <p:ph type="body" sz="quarter" idx="1"/>
          </p:nvPr>
        </p:nvSpPr>
        <p:spPr>
          <a:prstGeom prst="rect">
            <a:avLst/>
          </a:prstGeom>
        </p:spPr>
        <p:txBody>
          <a:bodyPr/>
          <a:lstStyle/>
          <a:p>
            <a:pPr lvl="0">
              <a:defRPr sz="1800"/>
            </a:pPr>
            <a:r>
              <a:rPr sz="2400"/>
              <a:t>堆内存，栈内存不存在泄露问题</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lvl="0"/>
          </a:p>
        </p:txBody>
      </p:sp>
      <p:sp>
        <p:nvSpPr>
          <p:cNvPr id="344" name="Shape 344"/>
          <p:cNvSpPr/>
          <p:nvPr>
            <p:ph type="body" sz="quarter" idx="1"/>
          </p:nvPr>
        </p:nvSpPr>
        <p:spPr>
          <a:prstGeom prst="rect">
            <a:avLst/>
          </a:prstGeom>
        </p:spPr>
        <p:txBody>
          <a:bodyPr/>
          <a:lstStyle/>
          <a:p>
            <a:pPr lvl="0">
              <a:defRPr sz="1800"/>
            </a:pPr>
            <a:r>
              <a:rPr sz="2400"/>
              <a:t>v8对对象的优化，建立一个虚拟对象</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lvl="0"/>
          </a:p>
        </p:txBody>
      </p:sp>
      <p:sp>
        <p:nvSpPr>
          <p:cNvPr id="350" name="Shape 350"/>
          <p:cNvSpPr/>
          <p:nvPr>
            <p:ph type="body" sz="quarter" idx="1"/>
          </p:nvPr>
        </p:nvSpPr>
        <p:spPr>
          <a:prstGeom prst="rect">
            <a:avLst/>
          </a:prstGeom>
        </p:spPr>
        <p:txBody>
          <a:bodyPr/>
          <a:lstStyle/>
          <a:p>
            <a:pPr lvl="0">
              <a:defRPr sz="1800"/>
            </a:pPr>
            <a:r>
              <a:rPr sz="2400"/>
              <a:t>ie6</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lvl="0"/>
          </a:p>
        </p:txBody>
      </p:sp>
      <p:sp>
        <p:nvSpPr>
          <p:cNvPr id="356" name="Shape 356"/>
          <p:cNvSpPr/>
          <p:nvPr>
            <p:ph type="body" sz="quarter" idx="1"/>
          </p:nvPr>
        </p:nvSpPr>
        <p:spPr>
          <a:prstGeom prst="rect">
            <a:avLst/>
          </a:prstGeom>
        </p:spPr>
        <p:txBody>
          <a:bodyPr/>
          <a:lstStyle/>
          <a:p>
            <a:pPr lvl="0">
              <a:defRPr sz="1800"/>
            </a:pPr>
            <a:r>
              <a:rPr sz="2400"/>
              <a:t>会生成一个隐式的string对象，这个对象会造成内存泄露</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lvl="0"/>
          </a:p>
        </p:txBody>
      </p:sp>
      <p:sp>
        <p:nvSpPr>
          <p:cNvPr id="364" name="Shape 364"/>
          <p:cNvSpPr/>
          <p:nvPr>
            <p:ph type="body" sz="quarter" idx="1"/>
          </p:nvPr>
        </p:nvSpPr>
        <p:spPr>
          <a:prstGeom prst="rect">
            <a:avLst/>
          </a:prstGeom>
        </p:spPr>
        <p:txBody>
          <a:bodyPr/>
          <a:lstStyle/>
          <a:p>
            <a:pPr lvl="0">
              <a:defRPr sz="1800"/>
            </a:pPr>
            <a:r>
              <a:rPr sz="2400"/>
              <a:t>timeline: 网络和HTML解析(蓝色)，JavaScript(黄色)，样式重计算和布局(紫色)以及绘画和合成(绿色)事件</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lvl="0"/>
          </a:p>
        </p:txBody>
      </p:sp>
      <p:sp>
        <p:nvSpPr>
          <p:cNvPr id="370" name="Shape 370"/>
          <p:cNvSpPr/>
          <p:nvPr>
            <p:ph type="body" sz="quarter" idx="1"/>
          </p:nvPr>
        </p:nvSpPr>
        <p:spPr>
          <a:prstGeom prst="rect">
            <a:avLst/>
          </a:prstGeom>
        </p:spPr>
        <p:txBody>
          <a:bodyPr/>
          <a:lstStyle/>
          <a:p>
            <a:pPr lvl="0">
              <a:defRPr sz="1800"/>
            </a:pPr>
            <a:r>
              <a:rPr sz="2400"/>
              <a:t>The amount of memory that JavaScript heap is limited to</a:t>
            </a:r>
            <a:endParaRPr sz="2400"/>
          </a:p>
          <a:p>
            <a:pPr lvl="0">
              <a:defRPr sz="1800"/>
            </a:pPr>
            <a:r>
              <a:rPr sz="2400"/>
              <a:t>the amount of memory that JavaScript has allocated (including free space)</a:t>
            </a:r>
            <a:endParaRPr sz="2400"/>
          </a:p>
          <a:p>
            <a:pPr lvl="0">
              <a:defRPr sz="1800"/>
            </a:pPr>
            <a:r>
              <a:rPr sz="2400"/>
              <a:t>the amount of memory currently being used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lvl="0"/>
          </a:p>
        </p:txBody>
      </p:sp>
      <p:sp>
        <p:nvSpPr>
          <p:cNvPr id="375" name="Shape 375"/>
          <p:cNvSpPr/>
          <p:nvPr>
            <p:ph type="body" sz="quarter" idx="1"/>
          </p:nvPr>
        </p:nvSpPr>
        <p:spPr>
          <a:prstGeom prst="rect">
            <a:avLst/>
          </a:prstGeom>
        </p:spPr>
        <p:txBody>
          <a:bodyPr/>
          <a:lstStyle/>
          <a:p>
            <a:pPr lvl="0">
              <a:defRPr sz="1800"/>
            </a:pPr>
            <a:r>
              <a:rPr sz="2400"/>
              <a:t>The amount of memory that JavaScript heap is limited to</a:t>
            </a:r>
            <a:endParaRPr sz="2400"/>
          </a:p>
          <a:p>
            <a:pPr lvl="0">
              <a:defRPr sz="1800"/>
            </a:pPr>
            <a:r>
              <a:rPr sz="2400"/>
              <a:t>the amount of memory that JavaScript has allocated (including free space)</a:t>
            </a:r>
            <a:endParaRPr sz="2400"/>
          </a:p>
          <a:p>
            <a:pPr lvl="0">
              <a:defRPr sz="1800"/>
            </a:pPr>
            <a:r>
              <a:rPr sz="2400"/>
              <a:t>the amount of memory currently being used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lvl="0"/>
          </a:p>
        </p:txBody>
      </p:sp>
      <p:sp>
        <p:nvSpPr>
          <p:cNvPr id="380" name="Shape 380"/>
          <p:cNvSpPr/>
          <p:nvPr>
            <p:ph type="body" sz="quarter" idx="1"/>
          </p:nvPr>
        </p:nvSpPr>
        <p:spPr>
          <a:prstGeom prst="rect">
            <a:avLst/>
          </a:prstGeom>
        </p:spPr>
        <p:txBody>
          <a:bodyPr/>
          <a:lstStyle/>
          <a:p>
            <a:pPr lvl="0">
              <a:defRPr sz="1800"/>
            </a:pPr>
            <a:r>
              <a:rPr sz="2400"/>
              <a:t>The amount of memory that JavaScript heap is limited to</a:t>
            </a:r>
            <a:endParaRPr sz="2400"/>
          </a:p>
          <a:p>
            <a:pPr lvl="0">
              <a:defRPr sz="1800"/>
            </a:pPr>
            <a:r>
              <a:rPr sz="2400"/>
              <a:t>the amount of memory that JavaScript has allocated (including free space)</a:t>
            </a:r>
            <a:endParaRPr sz="2400"/>
          </a:p>
          <a:p>
            <a:pPr lvl="0">
              <a:defRPr sz="1800"/>
            </a:pPr>
            <a:r>
              <a:rPr sz="2400"/>
              <a:t>the amount of memory currently being used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lvl="0"/>
          </a:p>
        </p:txBody>
      </p:sp>
      <p:sp>
        <p:nvSpPr>
          <p:cNvPr id="385" name="Shape 385"/>
          <p:cNvSpPr/>
          <p:nvPr>
            <p:ph type="body" sz="quarter" idx="1"/>
          </p:nvPr>
        </p:nvSpPr>
        <p:spPr>
          <a:prstGeom prst="rect">
            <a:avLst/>
          </a:prstGeom>
        </p:spPr>
        <p:txBody>
          <a:bodyPr/>
          <a:lstStyle/>
          <a:p>
            <a:pPr lvl="0">
              <a:defRPr sz="1800"/>
            </a:pPr>
            <a:r>
              <a:rPr sz="2400"/>
              <a:t>timeline: 网络和HTML解析(蓝色)，JavaScript(黄色)，样式重计算和布局(紫色)以及绘画和合成(绿色)事件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lvl="0"/>
          </a:p>
        </p:txBody>
      </p:sp>
      <p:sp>
        <p:nvSpPr>
          <p:cNvPr id="273" name="Shape 273"/>
          <p:cNvSpPr/>
          <p:nvPr>
            <p:ph type="body" sz="quarter" idx="1"/>
          </p:nvPr>
        </p:nvSpPr>
        <p:spPr>
          <a:prstGeom prst="rect">
            <a:avLst/>
          </a:prstGeom>
        </p:spPr>
        <p:txBody>
          <a:bodyPr/>
          <a:lstStyle/>
          <a:p>
            <a:pPr lvl="0">
              <a:defRPr sz="1800"/>
            </a:pPr>
            <a:r>
              <a:rPr sz="2400"/>
              <a:t>隐含的保持对其它对象的引用，这种方式会阻止垃圾回收(简称GC)对那些对象的自动回收处理</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lvl="0"/>
          </a:p>
        </p:txBody>
      </p:sp>
      <p:sp>
        <p:nvSpPr>
          <p:cNvPr id="288" name="Shape 288"/>
          <p:cNvSpPr/>
          <p:nvPr>
            <p:ph type="body" sz="quarter" idx="1"/>
          </p:nvPr>
        </p:nvSpPr>
        <p:spPr>
          <a:prstGeom prst="rect">
            <a:avLst/>
          </a:prstGeom>
        </p:spPr>
        <p:txBody>
          <a:bodyPr/>
          <a:lstStyle/>
          <a:p>
            <a:pPr lvl="0">
              <a:defRPr sz="1800"/>
            </a:pPr>
            <a:r>
              <a:rPr sz="2400"/>
              <a:t>如何标记有很多方式，比如特殊位反转，维护一个列表等。</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lvl="0"/>
          </a:p>
        </p:txBody>
      </p:sp>
      <p:sp>
        <p:nvSpPr>
          <p:cNvPr id="305" name="Shape 305"/>
          <p:cNvSpPr/>
          <p:nvPr>
            <p:ph type="body" sz="quarter" idx="1"/>
          </p:nvPr>
        </p:nvSpPr>
        <p:spPr>
          <a:prstGeom prst="rect">
            <a:avLst/>
          </a:prstGeom>
        </p:spPr>
        <p:txBody>
          <a:bodyPr/>
          <a:lstStyle/>
          <a:p>
            <a:pPr lvl="0">
              <a:defRPr sz="1800"/>
            </a:pPr>
            <a:r>
              <a:rPr sz="2400"/>
              <a:t>V8 optimizing compiler makes assumptions on your code to make optimizations.</a:t>
            </a:r>
            <a:endParaRPr sz="2400"/>
          </a:p>
          <a:p>
            <a:pPr lvl="0">
              <a:defRPr sz="1800"/>
            </a:pPr>
            <a:endParaRPr sz="2400"/>
          </a:p>
          <a:p>
            <a:pPr lvl="0">
              <a:defRPr sz="1800"/>
            </a:pPr>
            <a:r>
              <a:rPr sz="2400"/>
              <a:t>It transparently creates hidden classes that represent your objects.</a:t>
            </a:r>
            <a:endParaRPr sz="2400"/>
          </a:p>
          <a:p>
            <a:pPr lvl="0">
              <a:defRPr sz="1800"/>
            </a:pPr>
            <a:r>
              <a:rPr sz="2400"/>
              <a:t>Using this hidden classes, V8 works much faster. If you "delete" properties, these assumptions are no longer valid, and the code is de-optimized, slowing your code.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lvl="0"/>
          </a:p>
        </p:txBody>
      </p:sp>
      <p:sp>
        <p:nvSpPr>
          <p:cNvPr id="315" name="Shape 315"/>
          <p:cNvSpPr/>
          <p:nvPr>
            <p:ph type="body" sz="quarter" idx="1"/>
          </p:nvPr>
        </p:nvSpPr>
        <p:spPr>
          <a:prstGeom prst="rect">
            <a:avLst/>
          </a:prstGeom>
        </p:spPr>
        <p:txBody>
          <a:bodyPr/>
          <a:lstStyle/>
          <a:p>
            <a:pPr lvl="0">
              <a:defRPr sz="1800"/>
            </a:pPr>
            <a:r>
              <a:rPr sz="2400"/>
              <a:t>函数将间接引用所有它能访问的对象。elem.onclick这个函数中可以访问外部的变量elem所以他引用了elem,而elem又引用了它.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lvl="0"/>
          </a:p>
        </p:txBody>
      </p:sp>
      <p:sp>
        <p:nvSpPr>
          <p:cNvPr id="320" name="Shape 320"/>
          <p:cNvSpPr/>
          <p:nvPr>
            <p:ph type="body" sz="quarter" idx="1"/>
          </p:nvPr>
        </p:nvSpPr>
        <p:spPr>
          <a:prstGeom prst="rect">
            <a:avLst/>
          </a:prstGeom>
        </p:spPr>
        <p:txBody>
          <a:bodyPr/>
          <a:lstStyle/>
          <a:p>
            <a:pPr lvl="0">
              <a:defRPr sz="1800"/>
            </a:pPr>
            <a:r>
              <a:rPr sz="2400"/>
              <a:t>函数将间接引用所有它能访问的对象。elem.onclick这个函数中可以访问外部的变量elem所以他引用了elem,而elem又引用了它. </a:t>
            </a:r>
            <a:endParaRPr sz="2400"/>
          </a:p>
          <a:p>
            <a:pPr lvl="0">
              <a:defRPr sz="1800"/>
            </a:pPr>
            <a:r>
              <a:rPr sz="2400"/>
              <a:t>还有一种方式： onclick的callback写在外面，把elem传进去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lvl="0"/>
          </a:p>
        </p:txBody>
      </p:sp>
      <p:sp>
        <p:nvSpPr>
          <p:cNvPr id="326" name="Shape 326"/>
          <p:cNvSpPr/>
          <p:nvPr>
            <p:ph type="body" sz="quarter" idx="1"/>
          </p:nvPr>
        </p:nvSpPr>
        <p:spPr>
          <a:prstGeom prst="rect">
            <a:avLst/>
          </a:prstGeom>
        </p:spPr>
        <p:txBody>
          <a:bodyPr/>
          <a:lstStyle/>
          <a:p>
            <a:pPr lvl="0">
              <a:defRPr sz="1800"/>
            </a:pPr>
            <a:r>
              <a:rPr sz="2400"/>
              <a:t>函数将间接引用所有它能访问的对象。elem.onclick这个函数中可以访问外部的变量elem所以他引用了elem,而elem又引用了它. </a:t>
            </a:r>
            <a:endParaRPr sz="2400"/>
          </a:p>
          <a:p>
            <a:pPr lvl="0">
              <a:defRPr sz="1800"/>
            </a:pPr>
            <a:r>
              <a:rPr sz="2400"/>
              <a:t>还有一种方式： onclick的callback写在外面，把elem传进去</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lvl="0"/>
          </a:p>
        </p:txBody>
      </p:sp>
      <p:sp>
        <p:nvSpPr>
          <p:cNvPr id="332" name="Shape 332"/>
          <p:cNvSpPr/>
          <p:nvPr>
            <p:ph type="body" sz="quarter" idx="1"/>
          </p:nvPr>
        </p:nvSpPr>
        <p:spPr>
          <a:prstGeom prst="rect">
            <a:avLst/>
          </a:prstGeom>
        </p:spPr>
        <p:txBody>
          <a:bodyPr/>
          <a:lstStyle/>
          <a:p>
            <a:pPr lvl="0">
              <a:defRPr sz="1800"/>
            </a:pPr>
            <a:r>
              <a:rPr sz="2400"/>
              <a:t>v8对对象的优化，建立一个虚拟对象</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lvl="0"/>
          </a:p>
        </p:txBody>
      </p:sp>
      <p:sp>
        <p:nvSpPr>
          <p:cNvPr id="338" name="Shape 338"/>
          <p:cNvSpPr/>
          <p:nvPr>
            <p:ph type="body" sz="quarter" idx="1"/>
          </p:nvPr>
        </p:nvSpPr>
        <p:spPr>
          <a:prstGeom prst="rect">
            <a:avLst/>
          </a:prstGeom>
        </p:spPr>
        <p:txBody>
          <a:bodyPr/>
          <a:lstStyle/>
          <a:p>
            <a:pPr lvl="0">
              <a:defRPr sz="1800"/>
            </a:pPr>
            <a:r>
              <a:rPr sz="2400"/>
              <a:t>v8对对象的优化，建立一个虚拟对象</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image" Target="../media/image84.png"/><Relationship Id="rId23" Type="http://schemas.openxmlformats.org/officeDocument/2006/relationships/image" Target="../media/image85.png"/><Relationship Id="rId24" Type="http://schemas.openxmlformats.org/officeDocument/2006/relationships/image" Target="../media/image86.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20" Type="http://schemas.openxmlformats.org/officeDocument/2006/relationships/image" Target="../media/image105.png"/><Relationship Id="rId21" Type="http://schemas.openxmlformats.org/officeDocument/2006/relationships/image" Target="../media/image106.pn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111.png"/><Relationship Id="rId27" Type="http://schemas.openxmlformats.org/officeDocument/2006/relationships/image" Target="../media/image112.png"/><Relationship Id="rId28" Type="http://schemas.openxmlformats.org/officeDocument/2006/relationships/image" Target="../media/image113.png"/><Relationship Id="rId29" Type="http://schemas.openxmlformats.org/officeDocument/2006/relationships/image" Target="../media/image114.png"/><Relationship Id="rId30" Type="http://schemas.openxmlformats.org/officeDocument/2006/relationships/image" Target="../media/image115.png"/><Relationship Id="rId31" Type="http://schemas.openxmlformats.org/officeDocument/2006/relationships/image" Target="../media/image116.png"/><Relationship Id="rId32" Type="http://schemas.openxmlformats.org/officeDocument/2006/relationships/image" Target="../media/image117.png"/><Relationship Id="rId33" Type="http://schemas.openxmlformats.org/officeDocument/2006/relationships/image" Target="../media/image118.png"/><Relationship Id="rId34" Type="http://schemas.openxmlformats.org/officeDocument/2006/relationships/image" Target="../media/image119.png"/><Relationship Id="rId35" Type="http://schemas.openxmlformats.org/officeDocument/2006/relationships/image" Target="../media/image120.png"/><Relationship Id="rId36" Type="http://schemas.openxmlformats.org/officeDocument/2006/relationships/image" Target="../media/image121.png"/><Relationship Id="rId37" Type="http://schemas.openxmlformats.org/officeDocument/2006/relationships/image" Target="../media/image122.png"/><Relationship Id="rId38" Type="http://schemas.openxmlformats.org/officeDocument/2006/relationships/image" Target="../media/image123.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png"/><Relationship Id="rId19" Type="http://schemas.openxmlformats.org/officeDocument/2006/relationships/image" Target="../media/image141.png"/><Relationship Id="rId20" Type="http://schemas.openxmlformats.org/officeDocument/2006/relationships/image" Target="../media/image142.png"/><Relationship Id="rId21" Type="http://schemas.openxmlformats.org/officeDocument/2006/relationships/image" Target="../media/image143.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1.png"/><Relationship Id="rId3" Type="http://schemas.openxmlformats.org/officeDocument/2006/relationships/image" Target="../media/image152.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3.png"/><Relationship Id="rId3" Type="http://schemas.openxmlformats.org/officeDocument/2006/relationships/image" Target="../media/image154.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5.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大字报页">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图表页">
    <p:spTree>
      <p:nvGrpSpPr>
        <p:cNvPr id="1" name=""/>
        <p:cNvGrpSpPr/>
        <p:nvPr/>
      </p:nvGrpSpPr>
      <p:grpSpPr>
        <a:xfrm>
          <a:off x="0" y="0"/>
          <a:ext cx="0" cy="0"/>
          <a:chOff x="0" y="0"/>
          <a:chExt cx="0" cy="0"/>
        </a:xfrm>
      </p:grpSpPr>
      <p:graphicFrame>
        <p:nvGraphicFramePr>
          <p:cNvPr id="30" name="Chart 30"/>
          <p:cNvGraphicFramePr/>
          <p:nvPr/>
        </p:nvGraphicFramePr>
        <p:xfrm>
          <a:off x="1575478" y="4124107"/>
          <a:ext cx="10331516" cy="3459573"/>
        </p:xfrm>
        <a:graphic xmlns:a="http://schemas.openxmlformats.org/drawingml/2006/main">
          <a:graphicData uri="http://schemas.openxmlformats.org/drawingml/2006/chart">
            <c:chart xmlns:c="http://schemas.openxmlformats.org/drawingml/2006/chart" r:id="rId2"/>
          </a:graphicData>
        </a:graphic>
      </p:graphicFrame>
      <p:sp>
        <p:nvSpPr>
          <p:cNvPr id="31" name="Shape 31"/>
          <p:cNvSpPr/>
          <p:nvPr/>
        </p:nvSpPr>
        <p:spPr>
          <a:xfrm>
            <a:off x="2019270" y="1574639"/>
            <a:ext cx="8978960" cy="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32" name="Shape 32"/>
          <p:cNvSpPr/>
          <p:nvPr/>
        </p:nvSpPr>
        <p:spPr>
          <a:xfrm flipV="1">
            <a:off x="2019288" y="367546"/>
            <a:ext cx="8978924" cy="432"/>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33" name="Shape 33"/>
          <p:cNvSpPr/>
          <p:nvPr/>
        </p:nvSpPr>
        <p:spPr>
          <a:xfrm>
            <a:off x="2019300" y="405768"/>
            <a:ext cx="8966200" cy="11791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70000"/>
              </a:lnSpc>
              <a:defRPr baseline="15999" cap="all" i="0" spc="-100" sz="5000">
                <a:solidFill>
                  <a:srgbClr val="1A73BA"/>
                </a:solidFill>
              </a:defRPr>
            </a:lvl1pPr>
          </a:lstStyle>
          <a:p>
            <a:pPr lvl="0">
              <a:defRPr b="0" baseline="0" cap="none" spc="0" sz="1800">
                <a:solidFill>
                  <a:srgbClr val="000000"/>
                </a:solidFill>
              </a:defRPr>
            </a:pPr>
            <a:r>
              <a:rPr b="1" baseline="15999" cap="all" spc="-100" sz="5000">
                <a:solidFill>
                  <a:srgbClr val="1A73BA"/>
                </a:solidFill>
              </a:rPr>
              <a:t>图表页</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图表页 2">
    <p:spTree>
      <p:nvGrpSpPr>
        <p:cNvPr id="1" name=""/>
        <p:cNvGrpSpPr/>
        <p:nvPr/>
      </p:nvGrpSpPr>
      <p:grpSpPr>
        <a:xfrm>
          <a:off x="0" y="0"/>
          <a:ext cx="0" cy="0"/>
          <a:chOff x="0" y="0"/>
          <a:chExt cx="0" cy="0"/>
        </a:xfrm>
      </p:grpSpPr>
      <p:graphicFrame>
        <p:nvGraphicFramePr>
          <p:cNvPr id="35" name="Chart 35"/>
          <p:cNvGraphicFramePr/>
          <p:nvPr/>
        </p:nvGraphicFramePr>
        <p:xfrm>
          <a:off x="3804902" y="2768603"/>
          <a:ext cx="5407696" cy="5407696"/>
        </p:xfrm>
        <a:graphic xmlns:a="http://schemas.openxmlformats.org/drawingml/2006/main">
          <a:graphicData uri="http://schemas.openxmlformats.org/drawingml/2006/chart">
            <c:chart xmlns:c="http://schemas.openxmlformats.org/drawingml/2006/chart" r:id="rId2"/>
          </a:graphicData>
        </a:graphic>
      </p:graphicFrame>
      <p:sp>
        <p:nvSpPr>
          <p:cNvPr id="36" name="Shape 36"/>
          <p:cNvSpPr/>
          <p:nvPr/>
        </p:nvSpPr>
        <p:spPr>
          <a:xfrm>
            <a:off x="2019270" y="1574639"/>
            <a:ext cx="8978960" cy="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37" name="Shape 37"/>
          <p:cNvSpPr/>
          <p:nvPr/>
        </p:nvSpPr>
        <p:spPr>
          <a:xfrm flipV="1">
            <a:off x="2019288" y="367546"/>
            <a:ext cx="8978924" cy="432"/>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38" name="Shape 38"/>
          <p:cNvSpPr/>
          <p:nvPr/>
        </p:nvSpPr>
        <p:spPr>
          <a:xfrm>
            <a:off x="2019300" y="405768"/>
            <a:ext cx="8966200" cy="11791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70000"/>
              </a:lnSpc>
              <a:defRPr baseline="15999" cap="all" i="0" spc="-100" sz="5000">
                <a:solidFill>
                  <a:srgbClr val="1A73BA"/>
                </a:solidFill>
              </a:defRPr>
            </a:lvl1pPr>
          </a:lstStyle>
          <a:p>
            <a:pPr lvl="0">
              <a:defRPr b="0" baseline="0" cap="none" spc="0" sz="1800">
                <a:solidFill>
                  <a:srgbClr val="000000"/>
                </a:solidFill>
              </a:defRPr>
            </a:pPr>
            <a:r>
              <a:rPr b="1" baseline="15999" cap="all" spc="-100" sz="5000">
                <a:solidFill>
                  <a:srgbClr val="1A73BA"/>
                </a:solidFill>
              </a:rPr>
              <a:t>图表页</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格丽芙">
    <p:spTree>
      <p:nvGrpSpPr>
        <p:cNvPr id="1" name=""/>
        <p:cNvGrpSpPr/>
        <p:nvPr/>
      </p:nvGrpSpPr>
      <p:grpSpPr>
        <a:xfrm>
          <a:off x="0" y="0"/>
          <a:ext cx="0" cy="0"/>
          <a:chOff x="0" y="0"/>
          <a:chExt cx="0" cy="0"/>
        </a:xfrm>
      </p:grpSpPr>
      <p:sp>
        <p:nvSpPr>
          <p:cNvPr id="40" name="Shape 40"/>
          <p:cNvSpPr/>
          <p:nvPr/>
        </p:nvSpPr>
        <p:spPr>
          <a:xfrm>
            <a:off x="2077853" y="3430782"/>
            <a:ext cx="1270001" cy="1341740"/>
          </a:xfrm>
          <a:custGeom>
            <a:avLst/>
            <a:gdLst/>
            <a:ahLst/>
            <a:cxnLst>
              <a:cxn ang="0">
                <a:pos x="wd2" y="hd2"/>
              </a:cxn>
              <a:cxn ang="5400000">
                <a:pos x="wd2" y="hd2"/>
              </a:cxn>
              <a:cxn ang="10800000">
                <a:pos x="wd2" y="hd2"/>
              </a:cxn>
              <a:cxn ang="16200000">
                <a:pos x="wd2" y="hd2"/>
              </a:cxn>
            </a:cxnLst>
            <a:rect l="0" t="0" r="r" b="b"/>
            <a:pathLst>
              <a:path w="21094" h="21468" fill="norm" stroke="1" extrusionOk="0">
                <a:moveTo>
                  <a:pt x="836" y="7007"/>
                </a:moveTo>
                <a:cubicBezTo>
                  <a:pt x="-57" y="5601"/>
                  <a:pt x="-91" y="3840"/>
                  <a:pt x="748" y="2404"/>
                </a:cubicBezTo>
                <a:cubicBezTo>
                  <a:pt x="1528" y="1067"/>
                  <a:pt x="2884" y="224"/>
                  <a:pt x="4430" y="38"/>
                </a:cubicBezTo>
                <a:cubicBezTo>
                  <a:pt x="5613" y="-104"/>
                  <a:pt x="6850" y="155"/>
                  <a:pt x="7866" y="815"/>
                </a:cubicBezTo>
                <a:cubicBezTo>
                  <a:pt x="8500" y="1226"/>
                  <a:pt x="9021" y="1778"/>
                  <a:pt x="9506" y="2343"/>
                </a:cubicBezTo>
                <a:cubicBezTo>
                  <a:pt x="10009" y="2931"/>
                  <a:pt x="10527" y="3565"/>
                  <a:pt x="11299" y="3735"/>
                </a:cubicBezTo>
                <a:cubicBezTo>
                  <a:pt x="12052" y="3902"/>
                  <a:pt x="12799" y="3575"/>
                  <a:pt x="13421" y="3126"/>
                </a:cubicBezTo>
                <a:cubicBezTo>
                  <a:pt x="13913" y="2771"/>
                  <a:pt x="14340" y="2345"/>
                  <a:pt x="14801" y="1959"/>
                </a:cubicBezTo>
                <a:cubicBezTo>
                  <a:pt x="15353" y="1496"/>
                  <a:pt x="15955" y="1087"/>
                  <a:pt x="16597" y="740"/>
                </a:cubicBezTo>
                <a:cubicBezTo>
                  <a:pt x="17595" y="192"/>
                  <a:pt x="18830" y="243"/>
                  <a:pt x="19776" y="870"/>
                </a:cubicBezTo>
                <a:cubicBezTo>
                  <a:pt x="20892" y="1610"/>
                  <a:pt x="21366" y="2971"/>
                  <a:pt x="20939" y="4209"/>
                </a:cubicBezTo>
                <a:cubicBezTo>
                  <a:pt x="20567" y="4842"/>
                  <a:pt x="20139" y="5435"/>
                  <a:pt x="19662" y="5985"/>
                </a:cubicBezTo>
                <a:cubicBezTo>
                  <a:pt x="19103" y="6631"/>
                  <a:pt x="18477" y="7216"/>
                  <a:pt x="17979" y="7895"/>
                </a:cubicBezTo>
                <a:cubicBezTo>
                  <a:pt x="17522" y="8519"/>
                  <a:pt x="17170" y="9224"/>
                  <a:pt x="17037" y="9993"/>
                </a:cubicBezTo>
                <a:cubicBezTo>
                  <a:pt x="16661" y="12168"/>
                  <a:pt x="18084" y="14131"/>
                  <a:pt x="19074" y="16161"/>
                </a:cubicBezTo>
                <a:cubicBezTo>
                  <a:pt x="19338" y="16701"/>
                  <a:pt x="19565" y="17245"/>
                  <a:pt x="19794" y="17788"/>
                </a:cubicBezTo>
                <a:cubicBezTo>
                  <a:pt x="20011" y="18303"/>
                  <a:pt x="20208" y="18868"/>
                  <a:pt x="20389" y="19374"/>
                </a:cubicBezTo>
                <a:cubicBezTo>
                  <a:pt x="20460" y="19572"/>
                  <a:pt x="20524" y="19770"/>
                  <a:pt x="20576" y="19960"/>
                </a:cubicBezTo>
                <a:cubicBezTo>
                  <a:pt x="20661" y="20267"/>
                  <a:pt x="20711" y="20585"/>
                  <a:pt x="20547" y="20897"/>
                </a:cubicBezTo>
                <a:cubicBezTo>
                  <a:pt x="20362" y="21249"/>
                  <a:pt x="20047" y="21397"/>
                  <a:pt x="19678" y="21447"/>
                </a:cubicBezTo>
                <a:cubicBezTo>
                  <a:pt x="19308" y="21496"/>
                  <a:pt x="18876" y="21456"/>
                  <a:pt x="18461" y="21371"/>
                </a:cubicBezTo>
                <a:cubicBezTo>
                  <a:pt x="17929" y="21262"/>
                  <a:pt x="17310" y="21171"/>
                  <a:pt x="16748" y="20903"/>
                </a:cubicBezTo>
                <a:cubicBezTo>
                  <a:pt x="16229" y="20657"/>
                  <a:pt x="15728" y="20298"/>
                  <a:pt x="15244" y="19927"/>
                </a:cubicBezTo>
                <a:cubicBezTo>
                  <a:pt x="14559" y="19403"/>
                  <a:pt x="13834" y="18957"/>
                  <a:pt x="13108" y="18483"/>
                </a:cubicBezTo>
                <a:cubicBezTo>
                  <a:pt x="12211" y="17896"/>
                  <a:pt x="11331" y="17271"/>
                  <a:pt x="10261" y="17077"/>
                </a:cubicBezTo>
                <a:cubicBezTo>
                  <a:pt x="9210" y="16887"/>
                  <a:pt x="8195" y="17130"/>
                  <a:pt x="7225" y="17598"/>
                </a:cubicBezTo>
                <a:cubicBezTo>
                  <a:pt x="6229" y="18078"/>
                  <a:pt x="5367" y="18764"/>
                  <a:pt x="4426" y="19340"/>
                </a:cubicBezTo>
                <a:cubicBezTo>
                  <a:pt x="3758" y="19748"/>
                  <a:pt x="3055" y="20099"/>
                  <a:pt x="2341" y="20410"/>
                </a:cubicBezTo>
                <a:cubicBezTo>
                  <a:pt x="1598" y="20734"/>
                  <a:pt x="698" y="20935"/>
                  <a:pt x="221" y="20336"/>
                </a:cubicBezTo>
                <a:cubicBezTo>
                  <a:pt x="-234" y="19766"/>
                  <a:pt x="103" y="19060"/>
                  <a:pt x="435" y="18473"/>
                </a:cubicBezTo>
                <a:cubicBezTo>
                  <a:pt x="774" y="17876"/>
                  <a:pt x="1120" y="17282"/>
                  <a:pt x="1471" y="16684"/>
                </a:cubicBezTo>
                <a:cubicBezTo>
                  <a:pt x="2063" y="15934"/>
                  <a:pt x="2597" y="15160"/>
                  <a:pt x="3075" y="14366"/>
                </a:cubicBezTo>
                <a:cubicBezTo>
                  <a:pt x="3660" y="13395"/>
                  <a:pt x="4195" y="12322"/>
                  <a:pt x="4044" y="11166"/>
                </a:cubicBezTo>
                <a:cubicBezTo>
                  <a:pt x="3951" y="10458"/>
                  <a:pt x="3601" y="9825"/>
                  <a:pt x="3123" y="9289"/>
                </a:cubicBezTo>
                <a:cubicBezTo>
                  <a:pt x="2685" y="8797"/>
                  <a:pt x="2144" y="8396"/>
                  <a:pt x="1670" y="7942"/>
                </a:cubicBezTo>
                <a:cubicBezTo>
                  <a:pt x="1367" y="7653"/>
                  <a:pt x="1088" y="7341"/>
                  <a:pt x="836" y="7007"/>
                </a:cubicBezTo>
                <a:close/>
              </a:path>
            </a:pathLst>
          </a:custGeom>
          <a:solidFill>
            <a:srgbClr val="1BB470"/>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1" name="Shape 41"/>
          <p:cNvSpPr/>
          <p:nvPr/>
        </p:nvSpPr>
        <p:spPr>
          <a:xfrm>
            <a:off x="3796818" y="3492415"/>
            <a:ext cx="823806" cy="1218473"/>
          </a:xfrm>
          <a:custGeom>
            <a:avLst/>
            <a:gdLst/>
            <a:ahLst/>
            <a:cxnLst>
              <a:cxn ang="0">
                <a:pos x="wd2" y="hd2"/>
              </a:cxn>
              <a:cxn ang="5400000">
                <a:pos x="wd2" y="hd2"/>
              </a:cxn>
              <a:cxn ang="10800000">
                <a:pos x="wd2" y="hd2"/>
              </a:cxn>
              <a:cxn ang="16200000">
                <a:pos x="wd2" y="hd2"/>
              </a:cxn>
            </a:cxnLst>
            <a:rect l="0" t="0" r="r" b="b"/>
            <a:pathLst>
              <a:path w="21333" h="21046" fill="norm" stroke="1" extrusionOk="0">
                <a:moveTo>
                  <a:pt x="7128" y="8836"/>
                </a:moveTo>
                <a:cubicBezTo>
                  <a:pt x="6989" y="7721"/>
                  <a:pt x="5857" y="6824"/>
                  <a:pt x="4810" y="5955"/>
                </a:cubicBezTo>
                <a:cubicBezTo>
                  <a:pt x="3752" y="5076"/>
                  <a:pt x="2879" y="4004"/>
                  <a:pt x="2458" y="3015"/>
                </a:cubicBezTo>
                <a:cubicBezTo>
                  <a:pt x="2070" y="2104"/>
                  <a:pt x="2090" y="1248"/>
                  <a:pt x="3194" y="561"/>
                </a:cubicBezTo>
                <a:cubicBezTo>
                  <a:pt x="4219" y="-76"/>
                  <a:pt x="5473" y="-80"/>
                  <a:pt x="6733" y="107"/>
                </a:cubicBezTo>
                <a:cubicBezTo>
                  <a:pt x="7804" y="265"/>
                  <a:pt x="8991" y="537"/>
                  <a:pt x="10095" y="918"/>
                </a:cubicBezTo>
                <a:cubicBezTo>
                  <a:pt x="11008" y="1234"/>
                  <a:pt x="11999" y="1587"/>
                  <a:pt x="12891" y="2011"/>
                </a:cubicBezTo>
                <a:cubicBezTo>
                  <a:pt x="14328" y="2694"/>
                  <a:pt x="15657" y="3467"/>
                  <a:pt x="16898" y="4306"/>
                </a:cubicBezTo>
                <a:cubicBezTo>
                  <a:pt x="18010" y="5129"/>
                  <a:pt x="18962" y="6032"/>
                  <a:pt x="19741" y="6993"/>
                </a:cubicBezTo>
                <a:cubicBezTo>
                  <a:pt x="20393" y="7799"/>
                  <a:pt x="20933" y="8656"/>
                  <a:pt x="21178" y="9572"/>
                </a:cubicBezTo>
                <a:cubicBezTo>
                  <a:pt x="21414" y="10452"/>
                  <a:pt x="21366" y="11352"/>
                  <a:pt x="21131" y="12231"/>
                </a:cubicBezTo>
                <a:cubicBezTo>
                  <a:pt x="20937" y="12955"/>
                  <a:pt x="20618" y="13661"/>
                  <a:pt x="20198" y="14340"/>
                </a:cubicBezTo>
                <a:cubicBezTo>
                  <a:pt x="19701" y="15143"/>
                  <a:pt x="19066" y="15905"/>
                  <a:pt x="18311" y="16613"/>
                </a:cubicBezTo>
                <a:cubicBezTo>
                  <a:pt x="17732" y="17156"/>
                  <a:pt x="17086" y="17666"/>
                  <a:pt x="16379" y="18137"/>
                </a:cubicBezTo>
                <a:cubicBezTo>
                  <a:pt x="14954" y="19050"/>
                  <a:pt x="13339" y="19767"/>
                  <a:pt x="11594" y="20284"/>
                </a:cubicBezTo>
                <a:cubicBezTo>
                  <a:pt x="8226" y="21281"/>
                  <a:pt x="4078" y="21520"/>
                  <a:pt x="1389" y="19628"/>
                </a:cubicBezTo>
                <a:cubicBezTo>
                  <a:pt x="333" y="18886"/>
                  <a:pt x="-186" y="17915"/>
                  <a:pt x="61" y="16929"/>
                </a:cubicBezTo>
                <a:cubicBezTo>
                  <a:pt x="234" y="16241"/>
                  <a:pt x="768" y="15634"/>
                  <a:pt x="1375" y="15043"/>
                </a:cubicBezTo>
                <a:cubicBezTo>
                  <a:pt x="2080" y="14356"/>
                  <a:pt x="2886" y="13673"/>
                  <a:pt x="3745" y="13043"/>
                </a:cubicBezTo>
                <a:cubicBezTo>
                  <a:pt x="4633" y="12392"/>
                  <a:pt x="5575" y="11766"/>
                  <a:pt x="6258" y="11013"/>
                </a:cubicBezTo>
                <a:cubicBezTo>
                  <a:pt x="6856" y="10353"/>
                  <a:pt x="7224" y="9604"/>
                  <a:pt x="7128" y="8836"/>
                </a:cubicBezTo>
                <a:close/>
              </a:path>
            </a:pathLst>
          </a:custGeom>
          <a:solidFill>
            <a:srgbClr val="21C7D5"/>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2" name="Shape 42"/>
          <p:cNvSpPr/>
          <p:nvPr/>
        </p:nvSpPr>
        <p:spPr>
          <a:xfrm>
            <a:off x="5069589" y="3662518"/>
            <a:ext cx="915409" cy="878268"/>
          </a:xfrm>
          <a:custGeom>
            <a:avLst/>
            <a:gdLst/>
            <a:ahLst/>
            <a:cxnLst>
              <a:cxn ang="0">
                <a:pos x="wd2" y="hd2"/>
              </a:cxn>
              <a:cxn ang="5400000">
                <a:pos x="wd2" y="hd2"/>
              </a:cxn>
              <a:cxn ang="10800000">
                <a:pos x="wd2" y="hd2"/>
              </a:cxn>
              <a:cxn ang="16200000">
                <a:pos x="wd2" y="hd2"/>
              </a:cxn>
            </a:cxnLst>
            <a:rect l="0" t="0" r="r" b="b"/>
            <a:pathLst>
              <a:path w="21194" h="21293" fill="norm" stroke="1" extrusionOk="0">
                <a:moveTo>
                  <a:pt x="2667" y="17202"/>
                </a:moveTo>
                <a:cubicBezTo>
                  <a:pt x="4786" y="19471"/>
                  <a:pt x="7594" y="20892"/>
                  <a:pt x="10607" y="21222"/>
                </a:cubicBezTo>
                <a:cubicBezTo>
                  <a:pt x="12878" y="21470"/>
                  <a:pt x="15173" y="21081"/>
                  <a:pt x="17115" y="19885"/>
                </a:cubicBezTo>
                <a:cubicBezTo>
                  <a:pt x="18375" y="19109"/>
                  <a:pt x="19441" y="18012"/>
                  <a:pt x="20207" y="16681"/>
                </a:cubicBezTo>
                <a:cubicBezTo>
                  <a:pt x="21150" y="14478"/>
                  <a:pt x="21426" y="12025"/>
                  <a:pt x="20997" y="9652"/>
                </a:cubicBezTo>
                <a:cubicBezTo>
                  <a:pt x="20561" y="7246"/>
                  <a:pt x="19422" y="5040"/>
                  <a:pt x="17736" y="3342"/>
                </a:cubicBezTo>
                <a:cubicBezTo>
                  <a:pt x="15850" y="1374"/>
                  <a:pt x="13344" y="194"/>
                  <a:pt x="10686" y="22"/>
                </a:cubicBezTo>
                <a:cubicBezTo>
                  <a:pt x="8331" y="-130"/>
                  <a:pt x="5993" y="523"/>
                  <a:pt x="4023" y="1882"/>
                </a:cubicBezTo>
                <a:cubicBezTo>
                  <a:pt x="1698" y="3660"/>
                  <a:pt x="236" y="6419"/>
                  <a:pt x="26" y="9426"/>
                </a:cubicBezTo>
                <a:cubicBezTo>
                  <a:pt x="-174" y="12291"/>
                  <a:pt x="784" y="15113"/>
                  <a:pt x="2667" y="17202"/>
                </a:cubicBezTo>
                <a:close/>
              </a:path>
            </a:pathLst>
          </a:custGeom>
          <a:solidFill>
            <a:srgbClr val="EA1D5C"/>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3" name="Shape 43"/>
          <p:cNvSpPr/>
          <p:nvPr/>
        </p:nvSpPr>
        <p:spPr>
          <a:xfrm>
            <a:off x="6433963" y="3671844"/>
            <a:ext cx="1270001" cy="859616"/>
          </a:xfrm>
          <a:custGeom>
            <a:avLst/>
            <a:gdLst/>
            <a:ahLst/>
            <a:cxnLst>
              <a:cxn ang="0">
                <a:pos x="wd2" y="hd2"/>
              </a:cxn>
              <a:cxn ang="5400000">
                <a:pos x="wd2" y="hd2"/>
              </a:cxn>
              <a:cxn ang="10800000">
                <a:pos x="wd2" y="hd2"/>
              </a:cxn>
              <a:cxn ang="16200000">
                <a:pos x="wd2" y="hd2"/>
              </a:cxn>
            </a:cxnLst>
            <a:rect l="0" t="0" r="r" b="b"/>
            <a:pathLst>
              <a:path w="21413" h="21089" fill="norm" stroke="1" extrusionOk="0">
                <a:moveTo>
                  <a:pt x="61" y="7074"/>
                </a:moveTo>
                <a:cubicBezTo>
                  <a:pt x="122" y="6032"/>
                  <a:pt x="231" y="4985"/>
                  <a:pt x="428" y="4028"/>
                </a:cubicBezTo>
                <a:cubicBezTo>
                  <a:pt x="646" y="2972"/>
                  <a:pt x="979" y="2008"/>
                  <a:pt x="1557" y="1297"/>
                </a:cubicBezTo>
                <a:cubicBezTo>
                  <a:pt x="2334" y="342"/>
                  <a:pt x="3348" y="69"/>
                  <a:pt x="4319" y="116"/>
                </a:cubicBezTo>
                <a:cubicBezTo>
                  <a:pt x="5066" y="153"/>
                  <a:pt x="5819" y="378"/>
                  <a:pt x="6551" y="814"/>
                </a:cubicBezTo>
                <a:cubicBezTo>
                  <a:pt x="7284" y="1409"/>
                  <a:pt x="8065" y="1844"/>
                  <a:pt x="8867" y="2116"/>
                </a:cubicBezTo>
                <a:cubicBezTo>
                  <a:pt x="9913" y="2470"/>
                  <a:pt x="11009" y="2552"/>
                  <a:pt x="12080" y="2213"/>
                </a:cubicBezTo>
                <a:cubicBezTo>
                  <a:pt x="12922" y="1947"/>
                  <a:pt x="13710" y="1423"/>
                  <a:pt x="14512" y="968"/>
                </a:cubicBezTo>
                <a:cubicBezTo>
                  <a:pt x="15913" y="175"/>
                  <a:pt x="17438" y="-409"/>
                  <a:pt x="18843" y="361"/>
                </a:cubicBezTo>
                <a:cubicBezTo>
                  <a:pt x="19492" y="717"/>
                  <a:pt x="20034" y="1314"/>
                  <a:pt x="20417" y="2132"/>
                </a:cubicBezTo>
                <a:cubicBezTo>
                  <a:pt x="20827" y="3008"/>
                  <a:pt x="21026" y="4089"/>
                  <a:pt x="21157" y="5159"/>
                </a:cubicBezTo>
                <a:cubicBezTo>
                  <a:pt x="21564" y="8472"/>
                  <a:pt x="21482" y="11871"/>
                  <a:pt x="20947" y="15145"/>
                </a:cubicBezTo>
                <a:cubicBezTo>
                  <a:pt x="20588" y="17345"/>
                  <a:pt x="19955" y="19562"/>
                  <a:pt x="18577" y="20572"/>
                </a:cubicBezTo>
                <a:cubicBezTo>
                  <a:pt x="17878" y="21084"/>
                  <a:pt x="17097" y="21191"/>
                  <a:pt x="16358" y="21002"/>
                </a:cubicBezTo>
                <a:cubicBezTo>
                  <a:pt x="15727" y="20840"/>
                  <a:pt x="15129" y="20459"/>
                  <a:pt x="14518" y="20093"/>
                </a:cubicBezTo>
                <a:cubicBezTo>
                  <a:pt x="13456" y="19457"/>
                  <a:pt x="12372" y="18893"/>
                  <a:pt x="11240" y="18752"/>
                </a:cubicBezTo>
                <a:cubicBezTo>
                  <a:pt x="10345" y="18640"/>
                  <a:pt x="9459" y="18796"/>
                  <a:pt x="8590" y="19136"/>
                </a:cubicBezTo>
                <a:cubicBezTo>
                  <a:pt x="7934" y="19392"/>
                  <a:pt x="7295" y="19751"/>
                  <a:pt x="6647" y="20059"/>
                </a:cubicBezTo>
                <a:cubicBezTo>
                  <a:pt x="5644" y="20535"/>
                  <a:pt x="4600" y="20881"/>
                  <a:pt x="3581" y="20580"/>
                </a:cubicBezTo>
                <a:cubicBezTo>
                  <a:pt x="2849" y="20364"/>
                  <a:pt x="2173" y="19818"/>
                  <a:pt x="1697" y="18964"/>
                </a:cubicBezTo>
                <a:cubicBezTo>
                  <a:pt x="1172" y="18021"/>
                  <a:pt x="957" y="16883"/>
                  <a:pt x="744" y="15748"/>
                </a:cubicBezTo>
                <a:cubicBezTo>
                  <a:pt x="521" y="14555"/>
                  <a:pt x="289" y="13332"/>
                  <a:pt x="156" y="12114"/>
                </a:cubicBezTo>
                <a:cubicBezTo>
                  <a:pt x="-25" y="10455"/>
                  <a:pt x="-36" y="8764"/>
                  <a:pt x="61" y="7074"/>
                </a:cubicBezTo>
                <a:close/>
              </a:path>
            </a:pathLst>
          </a:custGeom>
          <a:solidFill>
            <a:srgbClr val="FEF16D"/>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4" name="Shape 44"/>
          <p:cNvSpPr/>
          <p:nvPr/>
        </p:nvSpPr>
        <p:spPr>
          <a:xfrm>
            <a:off x="8101920" y="3662518"/>
            <a:ext cx="1270001" cy="878268"/>
          </a:xfrm>
          <a:custGeom>
            <a:avLst/>
            <a:gdLst/>
            <a:ahLst/>
            <a:cxnLst>
              <a:cxn ang="0">
                <a:pos x="wd2" y="hd2"/>
              </a:cxn>
              <a:cxn ang="5400000">
                <a:pos x="wd2" y="hd2"/>
              </a:cxn>
              <a:cxn ang="10800000">
                <a:pos x="wd2" y="hd2"/>
              </a:cxn>
              <a:cxn ang="16200000">
                <a:pos x="wd2" y="hd2"/>
              </a:cxn>
            </a:cxnLst>
            <a:rect l="0" t="0" r="r" b="b"/>
            <a:pathLst>
              <a:path w="21500" h="21345" fill="norm" stroke="1" extrusionOk="0">
                <a:moveTo>
                  <a:pt x="2813" y="6123"/>
                </a:moveTo>
                <a:cubicBezTo>
                  <a:pt x="2270" y="6686"/>
                  <a:pt x="1700" y="7257"/>
                  <a:pt x="1200" y="7826"/>
                </a:cubicBezTo>
                <a:cubicBezTo>
                  <a:pt x="583" y="8528"/>
                  <a:pt x="53" y="9316"/>
                  <a:pt x="4" y="10432"/>
                </a:cubicBezTo>
                <a:cubicBezTo>
                  <a:pt x="-49" y="11642"/>
                  <a:pt x="450" y="12523"/>
                  <a:pt x="1056" y="13318"/>
                </a:cubicBezTo>
                <a:cubicBezTo>
                  <a:pt x="1601" y="14033"/>
                  <a:pt x="2249" y="14780"/>
                  <a:pt x="2920" y="15423"/>
                </a:cubicBezTo>
                <a:cubicBezTo>
                  <a:pt x="3308" y="15794"/>
                  <a:pt x="3691" y="16149"/>
                  <a:pt x="4068" y="16521"/>
                </a:cubicBezTo>
                <a:cubicBezTo>
                  <a:pt x="5143" y="17583"/>
                  <a:pt x="6157" y="18808"/>
                  <a:pt x="7286" y="19799"/>
                </a:cubicBezTo>
                <a:cubicBezTo>
                  <a:pt x="8187" y="20589"/>
                  <a:pt x="9175" y="21249"/>
                  <a:pt x="10251" y="21335"/>
                </a:cubicBezTo>
                <a:cubicBezTo>
                  <a:pt x="12271" y="21497"/>
                  <a:pt x="14031" y="19671"/>
                  <a:pt x="15737" y="18023"/>
                </a:cubicBezTo>
                <a:cubicBezTo>
                  <a:pt x="17001" y="16802"/>
                  <a:pt x="18324" y="15675"/>
                  <a:pt x="19648" y="14621"/>
                </a:cubicBezTo>
                <a:cubicBezTo>
                  <a:pt x="20107" y="14256"/>
                  <a:pt x="20570" y="13894"/>
                  <a:pt x="20925" y="13329"/>
                </a:cubicBezTo>
                <a:cubicBezTo>
                  <a:pt x="21337" y="12671"/>
                  <a:pt x="21551" y="11822"/>
                  <a:pt x="21489" y="10944"/>
                </a:cubicBezTo>
                <a:cubicBezTo>
                  <a:pt x="21381" y="9406"/>
                  <a:pt x="20590" y="8401"/>
                  <a:pt x="19732" y="7521"/>
                </a:cubicBezTo>
                <a:cubicBezTo>
                  <a:pt x="18965" y="6733"/>
                  <a:pt x="18102" y="5919"/>
                  <a:pt x="17246" y="5141"/>
                </a:cubicBezTo>
                <a:cubicBezTo>
                  <a:pt x="16889" y="4817"/>
                  <a:pt x="16537" y="4495"/>
                  <a:pt x="16187" y="4163"/>
                </a:cubicBezTo>
                <a:cubicBezTo>
                  <a:pt x="14641" y="2694"/>
                  <a:pt x="13142" y="961"/>
                  <a:pt x="11326" y="271"/>
                </a:cubicBezTo>
                <a:cubicBezTo>
                  <a:pt x="10609" y="-2"/>
                  <a:pt x="9848" y="-103"/>
                  <a:pt x="9111" y="129"/>
                </a:cubicBezTo>
                <a:cubicBezTo>
                  <a:pt x="8120" y="441"/>
                  <a:pt x="7324" y="1276"/>
                  <a:pt x="6508" y="2118"/>
                </a:cubicBezTo>
                <a:cubicBezTo>
                  <a:pt x="5895" y="2749"/>
                  <a:pt x="5273" y="3378"/>
                  <a:pt x="4672" y="4045"/>
                </a:cubicBezTo>
                <a:cubicBezTo>
                  <a:pt x="4048" y="4737"/>
                  <a:pt x="3445" y="5468"/>
                  <a:pt x="2813" y="6123"/>
                </a:cubicBezTo>
                <a:close/>
              </a:path>
            </a:pathLst>
          </a:custGeom>
          <a:solidFill>
            <a:srgbClr val="F5C6A9"/>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5" name="Shape 45"/>
          <p:cNvSpPr/>
          <p:nvPr/>
        </p:nvSpPr>
        <p:spPr>
          <a:xfrm>
            <a:off x="9656946" y="3494992"/>
            <a:ext cx="1270001" cy="1094061"/>
          </a:xfrm>
          <a:custGeom>
            <a:avLst/>
            <a:gdLst/>
            <a:ahLst/>
            <a:cxnLst>
              <a:cxn ang="0">
                <a:pos x="wd2" y="hd2"/>
              </a:cxn>
              <a:cxn ang="5400000">
                <a:pos x="wd2" y="hd2"/>
              </a:cxn>
              <a:cxn ang="10800000">
                <a:pos x="wd2" y="hd2"/>
              </a:cxn>
              <a:cxn ang="16200000">
                <a:pos x="wd2" y="hd2"/>
              </a:cxn>
            </a:cxnLst>
            <a:rect l="0" t="0" r="r" b="b"/>
            <a:pathLst>
              <a:path w="21495" h="21531" fill="norm" stroke="1" extrusionOk="0">
                <a:moveTo>
                  <a:pt x="2901" y="10764"/>
                </a:moveTo>
                <a:cubicBezTo>
                  <a:pt x="2420" y="10121"/>
                  <a:pt x="1990" y="9391"/>
                  <a:pt x="1577" y="8684"/>
                </a:cubicBezTo>
                <a:cubicBezTo>
                  <a:pt x="1152" y="7955"/>
                  <a:pt x="746" y="7242"/>
                  <a:pt x="454" y="6561"/>
                </a:cubicBezTo>
                <a:cubicBezTo>
                  <a:pt x="224" y="6022"/>
                  <a:pt x="78" y="5501"/>
                  <a:pt x="22" y="5038"/>
                </a:cubicBezTo>
                <a:cubicBezTo>
                  <a:pt x="-46" y="4487"/>
                  <a:pt x="30" y="3929"/>
                  <a:pt x="477" y="3437"/>
                </a:cubicBezTo>
                <a:cubicBezTo>
                  <a:pt x="1160" y="2684"/>
                  <a:pt x="1915" y="3050"/>
                  <a:pt x="2672" y="3590"/>
                </a:cubicBezTo>
                <a:cubicBezTo>
                  <a:pt x="3244" y="3999"/>
                  <a:pt x="3846" y="4495"/>
                  <a:pt x="4351" y="5024"/>
                </a:cubicBezTo>
                <a:cubicBezTo>
                  <a:pt x="4740" y="5431"/>
                  <a:pt x="5127" y="5849"/>
                  <a:pt x="5636" y="5733"/>
                </a:cubicBezTo>
                <a:cubicBezTo>
                  <a:pt x="6258" y="5592"/>
                  <a:pt x="6482" y="4772"/>
                  <a:pt x="6605" y="4009"/>
                </a:cubicBezTo>
                <a:cubicBezTo>
                  <a:pt x="6929" y="2004"/>
                  <a:pt x="7696" y="-61"/>
                  <a:pt x="9279" y="1"/>
                </a:cubicBezTo>
                <a:cubicBezTo>
                  <a:pt x="10124" y="35"/>
                  <a:pt x="10701" y="657"/>
                  <a:pt x="11004" y="1564"/>
                </a:cubicBezTo>
                <a:cubicBezTo>
                  <a:pt x="11158" y="2026"/>
                  <a:pt x="11223" y="2531"/>
                  <a:pt x="11314" y="3032"/>
                </a:cubicBezTo>
                <a:cubicBezTo>
                  <a:pt x="11443" y="3743"/>
                  <a:pt x="11648" y="4455"/>
                  <a:pt x="11833" y="5136"/>
                </a:cubicBezTo>
                <a:cubicBezTo>
                  <a:pt x="11998" y="5740"/>
                  <a:pt x="12172" y="6349"/>
                  <a:pt x="12608" y="6736"/>
                </a:cubicBezTo>
                <a:cubicBezTo>
                  <a:pt x="13137" y="7207"/>
                  <a:pt x="13846" y="7162"/>
                  <a:pt x="14491" y="6952"/>
                </a:cubicBezTo>
                <a:cubicBezTo>
                  <a:pt x="15462" y="6637"/>
                  <a:pt x="16474" y="6271"/>
                  <a:pt x="17427" y="5869"/>
                </a:cubicBezTo>
                <a:cubicBezTo>
                  <a:pt x="18279" y="5510"/>
                  <a:pt x="19096" y="5138"/>
                  <a:pt x="19877" y="5019"/>
                </a:cubicBezTo>
                <a:cubicBezTo>
                  <a:pt x="20193" y="4971"/>
                  <a:pt x="20499" y="4951"/>
                  <a:pt x="20765" y="5078"/>
                </a:cubicBezTo>
                <a:cubicBezTo>
                  <a:pt x="21300" y="5332"/>
                  <a:pt x="21554" y="6031"/>
                  <a:pt x="21484" y="6775"/>
                </a:cubicBezTo>
                <a:cubicBezTo>
                  <a:pt x="21379" y="7880"/>
                  <a:pt x="20710" y="8576"/>
                  <a:pt x="19991" y="9224"/>
                </a:cubicBezTo>
                <a:cubicBezTo>
                  <a:pt x="19383" y="9773"/>
                  <a:pt x="18718" y="10354"/>
                  <a:pt x="18039" y="10824"/>
                </a:cubicBezTo>
                <a:cubicBezTo>
                  <a:pt x="17429" y="11246"/>
                  <a:pt x="16772" y="11649"/>
                  <a:pt x="16454" y="12389"/>
                </a:cubicBezTo>
                <a:cubicBezTo>
                  <a:pt x="16198" y="12988"/>
                  <a:pt x="16147" y="13697"/>
                  <a:pt x="16292" y="14344"/>
                </a:cubicBezTo>
                <a:cubicBezTo>
                  <a:pt x="16521" y="15364"/>
                  <a:pt x="16720" y="16418"/>
                  <a:pt x="16829" y="17415"/>
                </a:cubicBezTo>
                <a:cubicBezTo>
                  <a:pt x="16948" y="18512"/>
                  <a:pt x="16915" y="19626"/>
                  <a:pt x="16283" y="20465"/>
                </a:cubicBezTo>
                <a:cubicBezTo>
                  <a:pt x="15688" y="21258"/>
                  <a:pt x="14910" y="21539"/>
                  <a:pt x="14185" y="21531"/>
                </a:cubicBezTo>
                <a:cubicBezTo>
                  <a:pt x="13464" y="21523"/>
                  <a:pt x="12740" y="21219"/>
                  <a:pt x="12263" y="20544"/>
                </a:cubicBezTo>
                <a:cubicBezTo>
                  <a:pt x="11933" y="20077"/>
                  <a:pt x="11790" y="19480"/>
                  <a:pt x="11646" y="18893"/>
                </a:cubicBezTo>
                <a:cubicBezTo>
                  <a:pt x="11477" y="18202"/>
                  <a:pt x="11297" y="17501"/>
                  <a:pt x="11018" y="16820"/>
                </a:cubicBezTo>
                <a:cubicBezTo>
                  <a:pt x="10855" y="16423"/>
                  <a:pt x="10630" y="16037"/>
                  <a:pt x="10276" y="16009"/>
                </a:cubicBezTo>
                <a:cubicBezTo>
                  <a:pt x="9948" y="15982"/>
                  <a:pt x="9691" y="16281"/>
                  <a:pt x="9476" y="16586"/>
                </a:cubicBezTo>
                <a:cubicBezTo>
                  <a:pt x="8110" y="18521"/>
                  <a:pt x="6782" y="20838"/>
                  <a:pt x="4819" y="20354"/>
                </a:cubicBezTo>
                <a:cubicBezTo>
                  <a:pt x="4075" y="20171"/>
                  <a:pt x="3482" y="19649"/>
                  <a:pt x="3115" y="18952"/>
                </a:cubicBezTo>
                <a:cubicBezTo>
                  <a:pt x="2737" y="18233"/>
                  <a:pt x="2600" y="17384"/>
                  <a:pt x="2724" y="16573"/>
                </a:cubicBezTo>
                <a:cubicBezTo>
                  <a:pt x="2825" y="15910"/>
                  <a:pt x="3107" y="15311"/>
                  <a:pt x="3442" y="14746"/>
                </a:cubicBezTo>
                <a:cubicBezTo>
                  <a:pt x="3568" y="14532"/>
                  <a:pt x="3702" y="14323"/>
                  <a:pt x="3799" y="14080"/>
                </a:cubicBezTo>
                <a:cubicBezTo>
                  <a:pt x="3976" y="13637"/>
                  <a:pt x="4000" y="13137"/>
                  <a:pt x="3902" y="12664"/>
                </a:cubicBezTo>
                <a:cubicBezTo>
                  <a:pt x="3750" y="11932"/>
                  <a:pt x="3326" y="11334"/>
                  <a:pt x="2901" y="10764"/>
                </a:cubicBezTo>
                <a:close/>
              </a:path>
            </a:pathLst>
          </a:custGeom>
          <a:solidFill>
            <a:srgbClr val="90D6DC"/>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6" name="Shape 46"/>
          <p:cNvSpPr/>
          <p:nvPr/>
        </p:nvSpPr>
        <p:spPr>
          <a:xfrm>
            <a:off x="2787760" y="5246910"/>
            <a:ext cx="1504194" cy="613114"/>
          </a:xfrm>
          <a:custGeom>
            <a:avLst/>
            <a:gdLst/>
            <a:ahLst/>
            <a:cxnLst>
              <a:cxn ang="0">
                <a:pos x="wd2" y="hd2"/>
              </a:cxn>
              <a:cxn ang="5400000">
                <a:pos x="wd2" y="hd2"/>
              </a:cxn>
              <a:cxn ang="10800000">
                <a:pos x="wd2" y="hd2"/>
              </a:cxn>
              <a:cxn ang="16200000">
                <a:pos x="wd2" y="hd2"/>
              </a:cxn>
            </a:cxnLst>
            <a:rect l="0" t="0" r="r" b="b"/>
            <a:pathLst>
              <a:path w="21511" h="21442" fill="norm" stroke="1" extrusionOk="0">
                <a:moveTo>
                  <a:pt x="1985" y="2593"/>
                </a:moveTo>
                <a:cubicBezTo>
                  <a:pt x="3589" y="367"/>
                  <a:pt x="5388" y="233"/>
                  <a:pt x="7187" y="127"/>
                </a:cubicBezTo>
                <a:cubicBezTo>
                  <a:pt x="8682" y="40"/>
                  <a:pt x="10229" y="-72"/>
                  <a:pt x="11749" y="61"/>
                </a:cubicBezTo>
                <a:cubicBezTo>
                  <a:pt x="13088" y="179"/>
                  <a:pt x="14426" y="502"/>
                  <a:pt x="15728" y="1178"/>
                </a:cubicBezTo>
                <a:cubicBezTo>
                  <a:pt x="17273" y="1981"/>
                  <a:pt x="18771" y="3685"/>
                  <a:pt x="20024" y="5352"/>
                </a:cubicBezTo>
                <a:cubicBezTo>
                  <a:pt x="20784" y="6362"/>
                  <a:pt x="21466" y="7596"/>
                  <a:pt x="21508" y="9711"/>
                </a:cubicBezTo>
                <a:cubicBezTo>
                  <a:pt x="21546" y="11613"/>
                  <a:pt x="21094" y="12922"/>
                  <a:pt x="20556" y="14039"/>
                </a:cubicBezTo>
                <a:cubicBezTo>
                  <a:pt x="20163" y="14856"/>
                  <a:pt x="19701" y="15710"/>
                  <a:pt x="19180" y="16400"/>
                </a:cubicBezTo>
                <a:cubicBezTo>
                  <a:pt x="18374" y="17469"/>
                  <a:pt x="17408" y="18450"/>
                  <a:pt x="16410" y="19057"/>
                </a:cubicBezTo>
                <a:cubicBezTo>
                  <a:pt x="13950" y="20552"/>
                  <a:pt x="11404" y="21528"/>
                  <a:pt x="8905" y="21435"/>
                </a:cubicBezTo>
                <a:cubicBezTo>
                  <a:pt x="7796" y="21394"/>
                  <a:pt x="6696" y="21142"/>
                  <a:pt x="5614" y="20686"/>
                </a:cubicBezTo>
                <a:cubicBezTo>
                  <a:pt x="4355" y="20156"/>
                  <a:pt x="3111" y="19339"/>
                  <a:pt x="1974" y="17804"/>
                </a:cubicBezTo>
                <a:cubicBezTo>
                  <a:pt x="1390" y="17015"/>
                  <a:pt x="849" y="16019"/>
                  <a:pt x="495" y="14711"/>
                </a:cubicBezTo>
                <a:cubicBezTo>
                  <a:pt x="201" y="13625"/>
                  <a:pt x="49" y="12380"/>
                  <a:pt x="10" y="11074"/>
                </a:cubicBezTo>
                <a:cubicBezTo>
                  <a:pt x="-54" y="8920"/>
                  <a:pt x="189" y="6854"/>
                  <a:pt x="719" y="5187"/>
                </a:cubicBezTo>
                <a:cubicBezTo>
                  <a:pt x="1053" y="4138"/>
                  <a:pt x="1494" y="3274"/>
                  <a:pt x="1985" y="2593"/>
                </a:cubicBezTo>
                <a:close/>
              </a:path>
            </a:pathLst>
          </a:custGeom>
          <a:solidFill>
            <a:srgbClr val="82C1C2"/>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7" name="Shape 47"/>
          <p:cNvSpPr/>
          <p:nvPr/>
        </p:nvSpPr>
        <p:spPr>
          <a:xfrm>
            <a:off x="4677360" y="5083792"/>
            <a:ext cx="823806" cy="889001"/>
          </a:xfrm>
          <a:custGeom>
            <a:avLst/>
            <a:gdLst/>
            <a:ahLst/>
            <a:cxnLst>
              <a:cxn ang="0">
                <a:pos x="wd2" y="hd2"/>
              </a:cxn>
              <a:cxn ang="5400000">
                <a:pos x="wd2" y="hd2"/>
              </a:cxn>
              <a:cxn ang="10800000">
                <a:pos x="wd2" y="hd2"/>
              </a:cxn>
              <a:cxn ang="16200000">
                <a:pos x="wd2" y="hd2"/>
              </a:cxn>
            </a:cxnLst>
            <a:rect l="0" t="0" r="r" b="b"/>
            <a:pathLst>
              <a:path w="21480" h="21472" fill="norm" stroke="1" extrusionOk="0">
                <a:moveTo>
                  <a:pt x="671" y="10364"/>
                </a:moveTo>
                <a:cubicBezTo>
                  <a:pt x="286" y="9842"/>
                  <a:pt x="195" y="9254"/>
                  <a:pt x="135" y="8657"/>
                </a:cubicBezTo>
                <a:cubicBezTo>
                  <a:pt x="74" y="8045"/>
                  <a:pt x="39" y="7409"/>
                  <a:pt x="17" y="6794"/>
                </a:cubicBezTo>
                <a:cubicBezTo>
                  <a:pt x="-17" y="5856"/>
                  <a:pt x="-39" y="4889"/>
                  <a:pt x="362" y="3985"/>
                </a:cubicBezTo>
                <a:cubicBezTo>
                  <a:pt x="939" y="2687"/>
                  <a:pt x="2151" y="1826"/>
                  <a:pt x="3573" y="1201"/>
                </a:cubicBezTo>
                <a:cubicBezTo>
                  <a:pt x="5046" y="554"/>
                  <a:pt x="6788" y="120"/>
                  <a:pt x="8552" y="24"/>
                </a:cubicBezTo>
                <a:cubicBezTo>
                  <a:pt x="10213" y="-66"/>
                  <a:pt x="11844" y="103"/>
                  <a:pt x="13402" y="464"/>
                </a:cubicBezTo>
                <a:cubicBezTo>
                  <a:pt x="16729" y="1236"/>
                  <a:pt x="19874" y="2955"/>
                  <a:pt x="21020" y="5825"/>
                </a:cubicBezTo>
                <a:cubicBezTo>
                  <a:pt x="21561" y="7180"/>
                  <a:pt x="21537" y="8579"/>
                  <a:pt x="21389" y="9944"/>
                </a:cubicBezTo>
                <a:cubicBezTo>
                  <a:pt x="21243" y="11297"/>
                  <a:pt x="20969" y="12653"/>
                  <a:pt x="20440" y="13928"/>
                </a:cubicBezTo>
                <a:cubicBezTo>
                  <a:pt x="19932" y="15154"/>
                  <a:pt x="19171" y="16335"/>
                  <a:pt x="18407" y="17489"/>
                </a:cubicBezTo>
                <a:cubicBezTo>
                  <a:pt x="17705" y="18549"/>
                  <a:pt x="16980" y="19619"/>
                  <a:pt x="15800" y="20414"/>
                </a:cubicBezTo>
                <a:cubicBezTo>
                  <a:pt x="15152" y="20851"/>
                  <a:pt x="14395" y="21160"/>
                  <a:pt x="13589" y="21330"/>
                </a:cubicBezTo>
                <a:cubicBezTo>
                  <a:pt x="12661" y="21526"/>
                  <a:pt x="11683" y="21534"/>
                  <a:pt x="10780" y="21265"/>
                </a:cubicBezTo>
                <a:cubicBezTo>
                  <a:pt x="9671" y="20935"/>
                  <a:pt x="8790" y="20228"/>
                  <a:pt x="8237" y="19354"/>
                </a:cubicBezTo>
                <a:cubicBezTo>
                  <a:pt x="7880" y="18788"/>
                  <a:pt x="7670" y="18171"/>
                  <a:pt x="7562" y="17544"/>
                </a:cubicBezTo>
                <a:cubicBezTo>
                  <a:pt x="7460" y="16952"/>
                  <a:pt x="7450" y="16354"/>
                  <a:pt x="7348" y="15769"/>
                </a:cubicBezTo>
                <a:cubicBezTo>
                  <a:pt x="7196" y="14898"/>
                  <a:pt x="6841" y="14035"/>
                  <a:pt x="6126" y="13357"/>
                </a:cubicBezTo>
                <a:cubicBezTo>
                  <a:pt x="5359" y="12630"/>
                  <a:pt x="4289" y="12231"/>
                  <a:pt x="3244" y="11857"/>
                </a:cubicBezTo>
                <a:cubicBezTo>
                  <a:pt x="2274" y="11509"/>
                  <a:pt x="1244" y="11140"/>
                  <a:pt x="671" y="10364"/>
                </a:cubicBezTo>
                <a:close/>
              </a:path>
            </a:pathLst>
          </a:custGeom>
          <a:solidFill>
            <a:srgbClr val="B08B76"/>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8" name="Shape 48"/>
          <p:cNvSpPr/>
          <p:nvPr/>
        </p:nvSpPr>
        <p:spPr>
          <a:xfrm>
            <a:off x="5865415" y="5109210"/>
            <a:ext cx="1039121" cy="888514"/>
          </a:xfrm>
          <a:custGeom>
            <a:avLst/>
            <a:gdLst/>
            <a:ahLst/>
            <a:cxnLst>
              <a:cxn ang="0">
                <a:pos x="wd2" y="hd2"/>
              </a:cxn>
              <a:cxn ang="5400000">
                <a:pos x="wd2" y="hd2"/>
              </a:cxn>
              <a:cxn ang="10800000">
                <a:pos x="wd2" y="hd2"/>
              </a:cxn>
              <a:cxn ang="16200000">
                <a:pos x="wd2" y="hd2"/>
              </a:cxn>
            </a:cxnLst>
            <a:rect l="0" t="0" r="r" b="b"/>
            <a:pathLst>
              <a:path w="21129" h="20294" fill="norm" stroke="1" extrusionOk="0">
                <a:moveTo>
                  <a:pt x="9676" y="138"/>
                </a:moveTo>
                <a:cubicBezTo>
                  <a:pt x="6463" y="165"/>
                  <a:pt x="2812" y="-805"/>
                  <a:pt x="832" y="2039"/>
                </a:cubicBezTo>
                <a:cubicBezTo>
                  <a:pt x="116" y="3068"/>
                  <a:pt x="-107" y="4276"/>
                  <a:pt x="46" y="5548"/>
                </a:cubicBezTo>
                <a:cubicBezTo>
                  <a:pt x="338" y="7966"/>
                  <a:pt x="1954" y="9978"/>
                  <a:pt x="3380" y="11899"/>
                </a:cubicBezTo>
                <a:cubicBezTo>
                  <a:pt x="4536" y="13457"/>
                  <a:pt x="5761" y="15164"/>
                  <a:pt x="6700" y="16776"/>
                </a:cubicBezTo>
                <a:cubicBezTo>
                  <a:pt x="7624" y="18363"/>
                  <a:pt x="8501" y="19896"/>
                  <a:pt x="10206" y="20232"/>
                </a:cubicBezTo>
                <a:cubicBezTo>
                  <a:pt x="13062" y="20795"/>
                  <a:pt x="14792" y="17405"/>
                  <a:pt x="16305" y="14320"/>
                </a:cubicBezTo>
                <a:cubicBezTo>
                  <a:pt x="17275" y="12342"/>
                  <a:pt x="18386" y="10323"/>
                  <a:pt x="19468" y="8586"/>
                </a:cubicBezTo>
                <a:cubicBezTo>
                  <a:pt x="20523" y="6891"/>
                  <a:pt x="21493" y="5264"/>
                  <a:pt x="20994" y="3284"/>
                </a:cubicBezTo>
                <a:cubicBezTo>
                  <a:pt x="20415" y="987"/>
                  <a:pt x="18753" y="283"/>
                  <a:pt x="16698" y="84"/>
                </a:cubicBezTo>
                <a:cubicBezTo>
                  <a:pt x="14588" y="-121"/>
                  <a:pt x="12023" y="118"/>
                  <a:pt x="9676" y="138"/>
                </a:cubicBezTo>
                <a:close/>
              </a:path>
            </a:pathLst>
          </a:custGeom>
          <a:solidFill>
            <a:srgbClr val="F278AF"/>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49" name="Shape 49"/>
          <p:cNvSpPr/>
          <p:nvPr/>
        </p:nvSpPr>
        <p:spPr>
          <a:xfrm>
            <a:off x="7378689" y="4993939"/>
            <a:ext cx="1065461" cy="1068708"/>
          </a:xfrm>
          <a:custGeom>
            <a:avLst/>
            <a:gdLst/>
            <a:ahLst/>
            <a:cxnLst>
              <a:cxn ang="0">
                <a:pos x="wd2" y="hd2"/>
              </a:cxn>
              <a:cxn ang="5400000">
                <a:pos x="wd2" y="hd2"/>
              </a:cxn>
              <a:cxn ang="10800000">
                <a:pos x="wd2" y="hd2"/>
              </a:cxn>
              <a:cxn ang="16200000">
                <a:pos x="wd2" y="hd2"/>
              </a:cxn>
            </a:cxnLst>
            <a:rect l="0" t="0" r="r" b="b"/>
            <a:pathLst>
              <a:path w="20558" h="20898" fill="norm" stroke="1" extrusionOk="0">
                <a:moveTo>
                  <a:pt x="312" y="8286"/>
                </a:moveTo>
                <a:cubicBezTo>
                  <a:pt x="1485" y="3692"/>
                  <a:pt x="5089" y="852"/>
                  <a:pt x="8998" y="162"/>
                </a:cubicBezTo>
                <a:cubicBezTo>
                  <a:pt x="12419" y="-442"/>
                  <a:pt x="16089" y="617"/>
                  <a:pt x="18502" y="3747"/>
                </a:cubicBezTo>
                <a:cubicBezTo>
                  <a:pt x="19764" y="5383"/>
                  <a:pt x="20328" y="7356"/>
                  <a:pt x="20501" y="9329"/>
                </a:cubicBezTo>
                <a:cubicBezTo>
                  <a:pt x="20709" y="11698"/>
                  <a:pt x="20371" y="14196"/>
                  <a:pt x="19049" y="16312"/>
                </a:cubicBezTo>
                <a:cubicBezTo>
                  <a:pt x="17637" y="18575"/>
                  <a:pt x="15414" y="19995"/>
                  <a:pt x="13023" y="20585"/>
                </a:cubicBezTo>
                <a:cubicBezTo>
                  <a:pt x="10703" y="21158"/>
                  <a:pt x="8186" y="20960"/>
                  <a:pt x="5870" y="19856"/>
                </a:cubicBezTo>
                <a:cubicBezTo>
                  <a:pt x="1464" y="17909"/>
                  <a:pt x="-891" y="13002"/>
                  <a:pt x="312" y="8286"/>
                </a:cubicBezTo>
                <a:close/>
              </a:path>
            </a:pathLst>
          </a:custGeom>
          <a:solidFill>
            <a:srgbClr val="C8C54B"/>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50" name="Shape 50"/>
          <p:cNvSpPr/>
          <p:nvPr/>
        </p:nvSpPr>
        <p:spPr>
          <a:xfrm>
            <a:off x="7776785" y="5349483"/>
            <a:ext cx="383923" cy="381400"/>
          </a:xfrm>
          <a:custGeom>
            <a:avLst/>
            <a:gdLst/>
            <a:ahLst/>
            <a:cxnLst>
              <a:cxn ang="0">
                <a:pos x="wd2" y="hd2"/>
              </a:cxn>
              <a:cxn ang="5400000">
                <a:pos x="wd2" y="hd2"/>
              </a:cxn>
              <a:cxn ang="10800000">
                <a:pos x="wd2" y="hd2"/>
              </a:cxn>
              <a:cxn ang="16200000">
                <a:pos x="wd2" y="hd2"/>
              </a:cxn>
            </a:cxnLst>
            <a:rect l="0" t="0" r="r" b="b"/>
            <a:pathLst>
              <a:path w="20678" h="20451" fill="norm" stroke="1" extrusionOk="0">
                <a:moveTo>
                  <a:pt x="212" y="8550"/>
                </a:moveTo>
                <a:cubicBezTo>
                  <a:pt x="1233" y="3703"/>
                  <a:pt x="5115" y="587"/>
                  <a:pt x="9413" y="74"/>
                </a:cubicBezTo>
                <a:cubicBezTo>
                  <a:pt x="12855" y="-337"/>
                  <a:pt x="16333" y="979"/>
                  <a:pt x="18555" y="3814"/>
                </a:cubicBezTo>
                <a:cubicBezTo>
                  <a:pt x="20145" y="5841"/>
                  <a:pt x="20835" y="8304"/>
                  <a:pt x="20648" y="10738"/>
                </a:cubicBezTo>
                <a:cubicBezTo>
                  <a:pt x="20460" y="13191"/>
                  <a:pt x="19389" y="15570"/>
                  <a:pt x="17540" y="17394"/>
                </a:cubicBezTo>
                <a:cubicBezTo>
                  <a:pt x="14525" y="20367"/>
                  <a:pt x="10033" y="21263"/>
                  <a:pt x="6100" y="19679"/>
                </a:cubicBezTo>
                <a:cubicBezTo>
                  <a:pt x="1706" y="17870"/>
                  <a:pt x="-765" y="13191"/>
                  <a:pt x="212" y="8550"/>
                </a:cubicBezTo>
                <a:close/>
              </a:path>
            </a:pathLst>
          </a:custGeom>
          <a:solidFill>
            <a:srgbClr val="FFFFFF"/>
          </a:solidFill>
          <a:ln w="12700">
            <a:miter lim="400000"/>
          </a:ln>
        </p:spPr>
        <p:txBody>
          <a:bodyPr lIns="0" tIns="0" rIns="0" bIns="0" anchor="ctr"/>
          <a:lstStyle/>
          <a:p>
            <a:pPr lvl="0">
              <a:lnSpc>
                <a:spcPct val="100000"/>
              </a:lnSpc>
              <a:defRPr b="0" baseline="0" i="0" spc="0">
                <a:solidFill>
                  <a:srgbClr val="000000"/>
                </a:solidFill>
                <a:latin typeface="Helvetica Light"/>
                <a:ea typeface="Helvetica Light"/>
                <a:cs typeface="Helvetica Light"/>
                <a:sym typeface="Helvetica Light"/>
              </a:defRPr>
            </a:pPr>
          </a:p>
        </p:txBody>
      </p:sp>
      <p:sp>
        <p:nvSpPr>
          <p:cNvPr id="51" name="Shape 51"/>
          <p:cNvSpPr/>
          <p:nvPr/>
        </p:nvSpPr>
        <p:spPr>
          <a:xfrm rot="600000">
            <a:off x="8786586" y="4880723"/>
            <a:ext cx="1125137" cy="1097688"/>
          </a:xfrm>
          <a:custGeom>
            <a:avLst/>
            <a:gdLst/>
            <a:ahLst/>
            <a:cxnLst>
              <a:cxn ang="0">
                <a:pos x="wd2" y="hd2"/>
              </a:cxn>
              <a:cxn ang="5400000">
                <a:pos x="wd2" y="hd2"/>
              </a:cxn>
              <a:cxn ang="10800000">
                <a:pos x="wd2" y="hd2"/>
              </a:cxn>
              <a:cxn ang="16200000">
                <a:pos x="wd2" y="hd2"/>
              </a:cxn>
            </a:cxnLst>
            <a:rect l="0" t="0" r="r" b="b"/>
            <a:pathLst>
              <a:path w="21557" h="21551" fill="norm" stroke="1" extrusionOk="0">
                <a:moveTo>
                  <a:pt x="5216" y="2"/>
                </a:moveTo>
                <a:cubicBezTo>
                  <a:pt x="6930" y="26"/>
                  <a:pt x="8645" y="71"/>
                  <a:pt x="10359" y="136"/>
                </a:cubicBezTo>
                <a:cubicBezTo>
                  <a:pt x="12501" y="217"/>
                  <a:pt x="14641" y="331"/>
                  <a:pt x="16780" y="476"/>
                </a:cubicBezTo>
                <a:cubicBezTo>
                  <a:pt x="18156" y="497"/>
                  <a:pt x="19461" y="1110"/>
                  <a:pt x="20373" y="2166"/>
                </a:cubicBezTo>
                <a:cubicBezTo>
                  <a:pt x="21021" y="2916"/>
                  <a:pt x="21432" y="3850"/>
                  <a:pt x="21531" y="4846"/>
                </a:cubicBezTo>
                <a:cubicBezTo>
                  <a:pt x="21596" y="5503"/>
                  <a:pt x="21524" y="6148"/>
                  <a:pt x="21458" y="6795"/>
                </a:cubicBezTo>
                <a:cubicBezTo>
                  <a:pt x="21392" y="7452"/>
                  <a:pt x="21334" y="8113"/>
                  <a:pt x="21269" y="8775"/>
                </a:cubicBezTo>
                <a:cubicBezTo>
                  <a:pt x="21167" y="9813"/>
                  <a:pt x="21052" y="10862"/>
                  <a:pt x="20960" y="11902"/>
                </a:cubicBezTo>
                <a:cubicBezTo>
                  <a:pt x="20812" y="13580"/>
                  <a:pt x="20729" y="15263"/>
                  <a:pt x="20711" y="16947"/>
                </a:cubicBezTo>
                <a:cubicBezTo>
                  <a:pt x="20599" y="18186"/>
                  <a:pt x="20048" y="19340"/>
                  <a:pt x="19163" y="20190"/>
                </a:cubicBezTo>
                <a:cubicBezTo>
                  <a:pt x="18327" y="20993"/>
                  <a:pt x="17247" y="21473"/>
                  <a:pt x="16104" y="21551"/>
                </a:cubicBezTo>
                <a:lnTo>
                  <a:pt x="5041" y="20937"/>
                </a:lnTo>
                <a:cubicBezTo>
                  <a:pt x="3741" y="20948"/>
                  <a:pt x="2489" y="20434"/>
                  <a:pt x="1556" y="19505"/>
                </a:cubicBezTo>
                <a:cubicBezTo>
                  <a:pt x="712" y="18665"/>
                  <a:pt x="190" y="17542"/>
                  <a:pt x="85" y="16341"/>
                </a:cubicBezTo>
                <a:lnTo>
                  <a:pt x="39" y="6826"/>
                </a:lnTo>
                <a:cubicBezTo>
                  <a:pt x="21" y="6444"/>
                  <a:pt x="9" y="6062"/>
                  <a:pt x="3" y="5680"/>
                </a:cubicBezTo>
                <a:cubicBezTo>
                  <a:pt x="-4" y="5258"/>
                  <a:pt x="-4" y="4835"/>
                  <a:pt x="51" y="4416"/>
                </a:cubicBezTo>
                <a:cubicBezTo>
                  <a:pt x="147" y="3677"/>
                  <a:pt x="408" y="2972"/>
                  <a:pt x="809" y="2350"/>
                </a:cubicBezTo>
                <a:cubicBezTo>
                  <a:pt x="1783" y="839"/>
                  <a:pt x="3449" y="-49"/>
                  <a:pt x="5216" y="2"/>
                </a:cubicBezTo>
                <a:close/>
              </a:path>
            </a:pathLst>
          </a:custGeom>
          <a:solidFill>
            <a:srgbClr val="97C294"/>
          </a:solidFill>
          <a:ln w="12700">
            <a:miter lim="400000"/>
          </a:ln>
        </p:spPr>
        <p:txBody>
          <a:bodyPr lIns="40640" tIns="40640" rIns="40640" bIns="40640" anchor="ctr"/>
          <a:lstStyle/>
          <a:p>
            <a:pPr lvl="0">
              <a:lnSpc>
                <a:spcPct val="100000"/>
              </a:lnSpc>
              <a:defRPr b="0" baseline="0" i="0" spc="0" sz="42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 name="Shape 52"/>
          <p:cNvSpPr/>
          <p:nvPr/>
        </p:nvSpPr>
        <p:spPr>
          <a:xfrm>
            <a:off x="1070610" y="2130462"/>
            <a:ext cx="10863580" cy="7625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0" baseline="62500" i="0" spc="479" sz="3200">
                <a:solidFill>
                  <a:srgbClr val="515151"/>
                </a:solidFill>
              </a:defRPr>
            </a:lvl1pPr>
          </a:lstStyle>
          <a:p>
            <a:pPr lvl="0">
              <a:defRPr baseline="0" spc="0" sz="1800">
                <a:solidFill>
                  <a:srgbClr val="000000"/>
                </a:solidFill>
              </a:defRPr>
            </a:pPr>
            <a:r>
              <a:rPr baseline="62500" spc="479" sz="3200">
                <a:solidFill>
                  <a:srgbClr val="515151"/>
                </a:solidFill>
              </a:rPr>
              <a:t>请到模板模式下复制粘贴并粘贴到你的幻灯片中使用</a:t>
            </a:r>
          </a:p>
        </p:txBody>
      </p:sp>
      <p:sp>
        <p:nvSpPr>
          <p:cNvPr id="53" name="Shape 53"/>
          <p:cNvSpPr/>
          <p:nvPr/>
        </p:nvSpPr>
        <p:spPr>
          <a:xfrm>
            <a:off x="4108450" y="6948396"/>
            <a:ext cx="4787900" cy="7625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0" baseline="62500" i="0" spc="479" sz="3200">
                <a:solidFill>
                  <a:srgbClr val="515151"/>
                </a:solidFill>
              </a:defRPr>
            </a:lvl1pPr>
          </a:lstStyle>
          <a:p>
            <a:pPr lvl="0">
              <a:defRPr baseline="0" spc="0" sz="1800">
                <a:solidFill>
                  <a:srgbClr val="000000"/>
                </a:solidFill>
              </a:defRPr>
            </a:pPr>
            <a:r>
              <a:rPr baseline="62500" spc="479" sz="3200">
                <a:solidFill>
                  <a:srgbClr val="515151"/>
                </a:solidFill>
              </a:rPr>
              <a:t>可以换颜色和改变大小</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图标（公司）">
    <p:spTree>
      <p:nvGrpSpPr>
        <p:cNvPr id="1" name=""/>
        <p:cNvGrpSpPr/>
        <p:nvPr/>
      </p:nvGrpSpPr>
      <p:grpSpPr>
        <a:xfrm>
          <a:off x="0" y="0"/>
          <a:ext cx="0" cy="0"/>
          <a:chOff x="0" y="0"/>
          <a:chExt cx="0" cy="0"/>
        </a:xfrm>
      </p:grpSpPr>
      <p:pic>
        <p:nvPicPr>
          <p:cNvPr id="55" name="3 Pillars.pdf"/>
          <p:cNvPicPr/>
          <p:nvPr/>
        </p:nvPicPr>
        <p:blipFill>
          <a:blip r:embed="rId2">
            <a:extLst/>
          </a:blip>
          <a:stretch>
            <a:fillRect/>
          </a:stretch>
        </p:blipFill>
        <p:spPr>
          <a:xfrm>
            <a:off x="4417035" y="434212"/>
            <a:ext cx="8178801" cy="1765301"/>
          </a:xfrm>
          <a:prstGeom prst="rect">
            <a:avLst/>
          </a:prstGeom>
          <a:ln w="12700">
            <a:miter lim="400000"/>
          </a:ln>
        </p:spPr>
      </p:pic>
      <p:pic>
        <p:nvPicPr>
          <p:cNvPr id="56" name="World Map with Offices (detailed).pdf"/>
          <p:cNvPicPr/>
          <p:nvPr/>
        </p:nvPicPr>
        <p:blipFill>
          <a:blip r:embed="rId3">
            <a:extLst/>
          </a:blip>
          <a:stretch>
            <a:fillRect/>
          </a:stretch>
        </p:blipFill>
        <p:spPr>
          <a:xfrm>
            <a:off x="732630" y="3589053"/>
            <a:ext cx="5249502" cy="2575494"/>
          </a:xfrm>
          <a:prstGeom prst="rect">
            <a:avLst/>
          </a:prstGeom>
          <a:ln w="12700">
            <a:miter lim="400000"/>
          </a:ln>
        </p:spPr>
      </p:pic>
      <p:pic>
        <p:nvPicPr>
          <p:cNvPr id="57" name="Globe.pdf"/>
          <p:cNvPicPr/>
          <p:nvPr/>
        </p:nvPicPr>
        <p:blipFill>
          <a:blip r:embed="rId4">
            <a:extLst/>
          </a:blip>
          <a:stretch>
            <a:fillRect/>
          </a:stretch>
        </p:blipFill>
        <p:spPr>
          <a:xfrm>
            <a:off x="1074830" y="598044"/>
            <a:ext cx="1443342" cy="1437637"/>
          </a:xfrm>
          <a:prstGeom prst="rect">
            <a:avLst/>
          </a:prstGeom>
          <a:ln w="12700">
            <a:miter lim="400000"/>
          </a:ln>
        </p:spPr>
      </p:pic>
      <p:pic>
        <p:nvPicPr>
          <p:cNvPr id="58" name="Logos.pdf"/>
          <p:cNvPicPr/>
          <p:nvPr/>
        </p:nvPicPr>
        <p:blipFill>
          <a:blip r:embed="rId5">
            <a:extLst/>
          </a:blip>
          <a:stretch>
            <a:fillRect/>
          </a:stretch>
        </p:blipFill>
        <p:spPr>
          <a:xfrm>
            <a:off x="11356623" y="3026032"/>
            <a:ext cx="993593" cy="4866707"/>
          </a:xfrm>
          <a:prstGeom prst="rect">
            <a:avLst/>
          </a:prstGeom>
          <a:ln w="12700">
            <a:miter lim="400000"/>
          </a:ln>
        </p:spPr>
      </p:pic>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图标 （操作）">
    <p:spTree>
      <p:nvGrpSpPr>
        <p:cNvPr id="1" name=""/>
        <p:cNvGrpSpPr/>
        <p:nvPr/>
      </p:nvGrpSpPr>
      <p:grpSpPr>
        <a:xfrm>
          <a:off x="0" y="0"/>
          <a:ext cx="0" cy="0"/>
          <a:chOff x="0" y="0"/>
          <a:chExt cx="0" cy="0"/>
        </a:xfrm>
      </p:grpSpPr>
      <p:pic>
        <p:nvPicPr>
          <p:cNvPr id="60" name="@COLLECTION_check-box.pdf"/>
          <p:cNvPicPr/>
          <p:nvPr/>
        </p:nvPicPr>
        <p:blipFill>
          <a:blip r:embed="rId2">
            <a:extLst/>
          </a:blip>
          <a:stretch>
            <a:fillRect/>
          </a:stretch>
        </p:blipFill>
        <p:spPr>
          <a:xfrm>
            <a:off x="314048" y="1475317"/>
            <a:ext cx="1270001" cy="1270001"/>
          </a:xfrm>
          <a:prstGeom prst="rect">
            <a:avLst/>
          </a:prstGeom>
          <a:ln w="12700">
            <a:miter lim="400000"/>
          </a:ln>
        </p:spPr>
      </p:pic>
      <p:pic>
        <p:nvPicPr>
          <p:cNvPr id="61" name="@COLLECTION_fast-forward.pdf"/>
          <p:cNvPicPr/>
          <p:nvPr/>
        </p:nvPicPr>
        <p:blipFill>
          <a:blip r:embed="rId3">
            <a:extLst/>
          </a:blip>
          <a:stretch>
            <a:fillRect/>
          </a:stretch>
        </p:blipFill>
        <p:spPr>
          <a:xfrm>
            <a:off x="314048" y="2974686"/>
            <a:ext cx="1270001" cy="1270001"/>
          </a:xfrm>
          <a:prstGeom prst="rect">
            <a:avLst/>
          </a:prstGeom>
          <a:ln w="12700">
            <a:miter lim="400000"/>
          </a:ln>
        </p:spPr>
      </p:pic>
      <p:pic>
        <p:nvPicPr>
          <p:cNvPr id="62" name="@COLLECTION_info.pdf"/>
          <p:cNvPicPr/>
          <p:nvPr/>
        </p:nvPicPr>
        <p:blipFill>
          <a:blip r:embed="rId4">
            <a:extLst/>
          </a:blip>
          <a:stretch>
            <a:fillRect/>
          </a:stretch>
        </p:blipFill>
        <p:spPr>
          <a:xfrm>
            <a:off x="3473695" y="1478973"/>
            <a:ext cx="1270001" cy="1270001"/>
          </a:xfrm>
          <a:prstGeom prst="rect">
            <a:avLst/>
          </a:prstGeom>
          <a:ln w="12700">
            <a:miter lim="400000"/>
          </a:ln>
        </p:spPr>
      </p:pic>
      <p:pic>
        <p:nvPicPr>
          <p:cNvPr id="63" name="@COLLECTION_mild-alert.pdf"/>
          <p:cNvPicPr/>
          <p:nvPr/>
        </p:nvPicPr>
        <p:blipFill>
          <a:blip r:embed="rId5">
            <a:extLst/>
          </a:blip>
          <a:stretch>
            <a:fillRect/>
          </a:stretch>
        </p:blipFill>
        <p:spPr>
          <a:xfrm>
            <a:off x="1893871" y="1475317"/>
            <a:ext cx="1270001" cy="1270001"/>
          </a:xfrm>
          <a:prstGeom prst="rect">
            <a:avLst/>
          </a:prstGeom>
          <a:ln w="12700">
            <a:miter lim="400000"/>
          </a:ln>
        </p:spPr>
      </p:pic>
      <p:pic>
        <p:nvPicPr>
          <p:cNvPr id="64" name="@COLLECTION_navigation.pdf"/>
          <p:cNvPicPr/>
          <p:nvPr/>
        </p:nvPicPr>
        <p:blipFill>
          <a:blip r:embed="rId6">
            <a:extLst/>
          </a:blip>
          <a:stretch>
            <a:fillRect/>
          </a:stretch>
        </p:blipFill>
        <p:spPr>
          <a:xfrm>
            <a:off x="11109509" y="100285"/>
            <a:ext cx="1270001" cy="1270001"/>
          </a:xfrm>
          <a:prstGeom prst="rect">
            <a:avLst/>
          </a:prstGeom>
          <a:ln w="12700">
            <a:miter lim="400000"/>
          </a:ln>
        </p:spPr>
      </p:pic>
      <p:pic>
        <p:nvPicPr>
          <p:cNvPr id="65" name="@COLLECTION_pause.pdf"/>
          <p:cNvPicPr/>
          <p:nvPr/>
        </p:nvPicPr>
        <p:blipFill>
          <a:blip r:embed="rId7">
            <a:extLst/>
          </a:blip>
          <a:stretch>
            <a:fillRect/>
          </a:stretch>
        </p:blipFill>
        <p:spPr>
          <a:xfrm>
            <a:off x="5287567" y="2974686"/>
            <a:ext cx="1270001" cy="1270001"/>
          </a:xfrm>
          <a:prstGeom prst="rect">
            <a:avLst/>
          </a:prstGeom>
          <a:ln w="12700">
            <a:miter lim="400000"/>
          </a:ln>
        </p:spPr>
      </p:pic>
      <p:pic>
        <p:nvPicPr>
          <p:cNvPr id="66" name="@COLLECTION_play.pdf"/>
          <p:cNvPicPr/>
          <p:nvPr/>
        </p:nvPicPr>
        <p:blipFill>
          <a:blip r:embed="rId8">
            <a:extLst/>
          </a:blip>
          <a:stretch>
            <a:fillRect/>
          </a:stretch>
        </p:blipFill>
        <p:spPr>
          <a:xfrm>
            <a:off x="3590719" y="2974686"/>
            <a:ext cx="1270001" cy="1270001"/>
          </a:xfrm>
          <a:prstGeom prst="rect">
            <a:avLst/>
          </a:prstGeom>
          <a:ln w="12700">
            <a:miter lim="400000"/>
          </a:ln>
        </p:spPr>
      </p:pic>
      <p:pic>
        <p:nvPicPr>
          <p:cNvPr id="67" name="@COLLECTION_rewind.pdf"/>
          <p:cNvPicPr/>
          <p:nvPr/>
        </p:nvPicPr>
        <p:blipFill>
          <a:blip r:embed="rId9">
            <a:extLst/>
          </a:blip>
          <a:stretch>
            <a:fillRect/>
          </a:stretch>
        </p:blipFill>
        <p:spPr>
          <a:xfrm>
            <a:off x="1893871" y="2974686"/>
            <a:ext cx="1270001" cy="1270001"/>
          </a:xfrm>
          <a:prstGeom prst="rect">
            <a:avLst/>
          </a:prstGeom>
          <a:ln w="12700">
            <a:miter lim="400000"/>
          </a:ln>
        </p:spPr>
      </p:pic>
      <p:pic>
        <p:nvPicPr>
          <p:cNvPr id="68" name="@COLLECTION_slideshare-2.pdf"/>
          <p:cNvPicPr/>
          <p:nvPr/>
        </p:nvPicPr>
        <p:blipFill>
          <a:blip r:embed="rId10">
            <a:extLst/>
          </a:blip>
          <a:stretch>
            <a:fillRect/>
          </a:stretch>
        </p:blipFill>
        <p:spPr>
          <a:xfrm>
            <a:off x="9529685" y="100285"/>
            <a:ext cx="1270001" cy="1270001"/>
          </a:xfrm>
          <a:prstGeom prst="rect">
            <a:avLst/>
          </a:prstGeom>
          <a:ln w="12700">
            <a:miter lim="400000"/>
          </a:ln>
        </p:spPr>
      </p:pic>
      <p:pic>
        <p:nvPicPr>
          <p:cNvPr id="69" name="@COLLECTION_slideshare.pdf"/>
          <p:cNvPicPr/>
          <p:nvPr/>
        </p:nvPicPr>
        <p:blipFill>
          <a:blip r:embed="rId11">
            <a:extLst/>
          </a:blip>
          <a:stretch>
            <a:fillRect/>
          </a:stretch>
        </p:blipFill>
        <p:spPr>
          <a:xfrm>
            <a:off x="7949862" y="100285"/>
            <a:ext cx="1270001" cy="1270001"/>
          </a:xfrm>
          <a:prstGeom prst="rect">
            <a:avLst/>
          </a:prstGeom>
          <a:ln w="12700">
            <a:miter lim="400000"/>
          </a:ln>
        </p:spPr>
      </p:pic>
      <p:pic>
        <p:nvPicPr>
          <p:cNvPr id="70" name="@COLLECTION_strong-warning.pdf"/>
          <p:cNvPicPr/>
          <p:nvPr/>
        </p:nvPicPr>
        <p:blipFill>
          <a:blip r:embed="rId12">
            <a:extLst/>
          </a:blip>
          <a:stretch>
            <a:fillRect/>
          </a:stretch>
        </p:blipFill>
        <p:spPr>
          <a:xfrm>
            <a:off x="6370038" y="100285"/>
            <a:ext cx="1270001" cy="1270001"/>
          </a:xfrm>
          <a:prstGeom prst="rect">
            <a:avLst/>
          </a:prstGeom>
          <a:ln w="12700">
            <a:miter lim="400000"/>
          </a:ln>
        </p:spPr>
      </p:pic>
      <p:pic>
        <p:nvPicPr>
          <p:cNvPr id="71" name="@COLLECTION_twist-collaborative-testing.pdf"/>
          <p:cNvPicPr/>
          <p:nvPr/>
        </p:nvPicPr>
        <p:blipFill>
          <a:blip r:embed="rId13">
            <a:extLst/>
          </a:blip>
          <a:stretch>
            <a:fillRect/>
          </a:stretch>
        </p:blipFill>
        <p:spPr>
          <a:xfrm>
            <a:off x="4921867" y="100285"/>
            <a:ext cx="1270001" cy="1270001"/>
          </a:xfrm>
          <a:prstGeom prst="rect">
            <a:avLst/>
          </a:prstGeom>
          <a:ln w="12700">
            <a:miter lim="400000"/>
          </a:ln>
        </p:spPr>
      </p:pic>
      <p:pic>
        <p:nvPicPr>
          <p:cNvPr id="72" name="@COLLECTION_video-2.pdf"/>
          <p:cNvPicPr/>
          <p:nvPr/>
        </p:nvPicPr>
        <p:blipFill>
          <a:blip r:embed="rId14">
            <a:extLst/>
          </a:blip>
          <a:stretch>
            <a:fillRect/>
          </a:stretch>
        </p:blipFill>
        <p:spPr>
          <a:xfrm>
            <a:off x="3473695" y="100285"/>
            <a:ext cx="1270001" cy="1270001"/>
          </a:xfrm>
          <a:prstGeom prst="rect">
            <a:avLst/>
          </a:prstGeom>
          <a:ln w="12700">
            <a:miter lim="400000"/>
          </a:ln>
        </p:spPr>
      </p:pic>
      <p:pic>
        <p:nvPicPr>
          <p:cNvPr id="73" name="@COLLECTION_video.pdf"/>
          <p:cNvPicPr/>
          <p:nvPr/>
        </p:nvPicPr>
        <p:blipFill>
          <a:blip r:embed="rId15">
            <a:extLst/>
          </a:blip>
          <a:stretch>
            <a:fillRect/>
          </a:stretch>
        </p:blipFill>
        <p:spPr>
          <a:xfrm>
            <a:off x="1893871" y="100285"/>
            <a:ext cx="1270001" cy="1270001"/>
          </a:xfrm>
          <a:prstGeom prst="rect">
            <a:avLst/>
          </a:prstGeom>
          <a:ln w="12700">
            <a:miter lim="400000"/>
          </a:ln>
        </p:spPr>
      </p:pic>
      <p:pic>
        <p:nvPicPr>
          <p:cNvPr id="74" name="@COLLECTION_wrong.pdf"/>
          <p:cNvPicPr/>
          <p:nvPr/>
        </p:nvPicPr>
        <p:blipFill>
          <a:blip r:embed="rId16">
            <a:extLst/>
          </a:blip>
          <a:stretch>
            <a:fillRect/>
          </a:stretch>
        </p:blipFill>
        <p:spPr>
          <a:xfrm>
            <a:off x="314048" y="100285"/>
            <a:ext cx="1270001" cy="1270001"/>
          </a:xfrm>
          <a:prstGeom prst="rect">
            <a:avLst/>
          </a:prstGeom>
          <a:ln w="12700">
            <a:miter lim="400000"/>
          </a:ln>
        </p:spPr>
      </p:pic>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图标（代码）">
    <p:spTree>
      <p:nvGrpSpPr>
        <p:cNvPr id="1" name=""/>
        <p:cNvGrpSpPr/>
        <p:nvPr/>
      </p:nvGrpSpPr>
      <p:grpSpPr>
        <a:xfrm>
          <a:off x="0" y="0"/>
          <a:ext cx="0" cy="0"/>
          <a:chOff x="0" y="0"/>
          <a:chExt cx="0" cy="0"/>
        </a:xfrm>
      </p:grpSpPr>
      <p:pic>
        <p:nvPicPr>
          <p:cNvPr id="76" name="@COLLECTION_data-2.pdf"/>
          <p:cNvPicPr/>
          <p:nvPr/>
        </p:nvPicPr>
        <p:blipFill>
          <a:blip r:embed="rId2">
            <a:extLst/>
          </a:blip>
          <a:stretch>
            <a:fillRect/>
          </a:stretch>
        </p:blipFill>
        <p:spPr>
          <a:xfrm>
            <a:off x="3868651" y="1841016"/>
            <a:ext cx="1270001" cy="1270001"/>
          </a:xfrm>
          <a:prstGeom prst="rect">
            <a:avLst/>
          </a:prstGeom>
          <a:ln w="12700">
            <a:miter lim="400000"/>
          </a:ln>
        </p:spPr>
      </p:pic>
      <p:pic>
        <p:nvPicPr>
          <p:cNvPr id="77" name="@COLLECTION_date-2.pdf"/>
          <p:cNvPicPr/>
          <p:nvPr/>
        </p:nvPicPr>
        <p:blipFill>
          <a:blip r:embed="rId3">
            <a:extLst/>
          </a:blip>
          <a:stretch>
            <a:fillRect/>
          </a:stretch>
        </p:blipFill>
        <p:spPr>
          <a:xfrm>
            <a:off x="3868651" y="329285"/>
            <a:ext cx="1270001" cy="1270001"/>
          </a:xfrm>
          <a:prstGeom prst="rect">
            <a:avLst/>
          </a:prstGeom>
          <a:ln w="12700">
            <a:miter lim="400000"/>
          </a:ln>
        </p:spPr>
      </p:pic>
      <p:pic>
        <p:nvPicPr>
          <p:cNvPr id="78" name="@COLLECTION_date.pdf"/>
          <p:cNvPicPr/>
          <p:nvPr/>
        </p:nvPicPr>
        <p:blipFill>
          <a:blip r:embed="rId4">
            <a:extLst/>
          </a:blip>
          <a:stretch>
            <a:fillRect/>
          </a:stretch>
        </p:blipFill>
        <p:spPr>
          <a:xfrm>
            <a:off x="2244943" y="329285"/>
            <a:ext cx="1270001" cy="1270001"/>
          </a:xfrm>
          <a:prstGeom prst="rect">
            <a:avLst/>
          </a:prstGeom>
          <a:ln w="12700">
            <a:miter lim="400000"/>
          </a:ln>
        </p:spPr>
      </p:pic>
      <p:pic>
        <p:nvPicPr>
          <p:cNvPr id="79" name="@COLLECTION_document-2.pdf"/>
          <p:cNvPicPr/>
          <p:nvPr/>
        </p:nvPicPr>
        <p:blipFill>
          <a:blip r:embed="rId5">
            <a:extLst/>
          </a:blip>
          <a:stretch>
            <a:fillRect/>
          </a:stretch>
        </p:blipFill>
        <p:spPr>
          <a:xfrm>
            <a:off x="504212" y="329285"/>
            <a:ext cx="1270001" cy="1270001"/>
          </a:xfrm>
          <a:prstGeom prst="rect">
            <a:avLst/>
          </a:prstGeom>
          <a:ln w="12700">
            <a:miter lim="400000"/>
          </a:ln>
        </p:spPr>
      </p:pic>
      <p:pic>
        <p:nvPicPr>
          <p:cNvPr id="80" name="@COLLECTION_document.pdf"/>
          <p:cNvPicPr/>
          <p:nvPr/>
        </p:nvPicPr>
        <p:blipFill>
          <a:blip r:embed="rId6">
            <a:extLst/>
          </a:blip>
          <a:stretch>
            <a:fillRect/>
          </a:stretch>
        </p:blipFill>
        <p:spPr>
          <a:xfrm>
            <a:off x="504212" y="1841016"/>
            <a:ext cx="1270001" cy="1270001"/>
          </a:xfrm>
          <a:prstGeom prst="rect">
            <a:avLst/>
          </a:prstGeom>
          <a:ln w="12700">
            <a:miter lim="400000"/>
          </a:ln>
        </p:spPr>
      </p:pic>
      <p:pic>
        <p:nvPicPr>
          <p:cNvPr id="81" name="@COLLECTION_folder.pdf"/>
          <p:cNvPicPr/>
          <p:nvPr/>
        </p:nvPicPr>
        <p:blipFill>
          <a:blip r:embed="rId7">
            <a:extLst/>
          </a:blip>
          <a:stretch>
            <a:fillRect/>
          </a:stretch>
        </p:blipFill>
        <p:spPr>
          <a:xfrm>
            <a:off x="2244943" y="1841016"/>
            <a:ext cx="1270001" cy="1270001"/>
          </a:xfrm>
          <a:prstGeom prst="rect">
            <a:avLst/>
          </a:prstGeom>
          <a:ln w="12700">
            <a:miter lim="400000"/>
          </a:ln>
        </p:spPr>
      </p:pic>
      <p:pic>
        <p:nvPicPr>
          <p:cNvPr id="82" name="@COLLECTION_go-dashboard.pdf"/>
          <p:cNvPicPr/>
          <p:nvPr/>
        </p:nvPicPr>
        <p:blipFill>
          <a:blip r:embed="rId8">
            <a:extLst/>
          </a:blip>
          <a:stretch>
            <a:fillRect/>
          </a:stretch>
        </p:blipFill>
        <p:spPr>
          <a:xfrm>
            <a:off x="5492359" y="1841016"/>
            <a:ext cx="1270001" cy="1270001"/>
          </a:xfrm>
          <a:prstGeom prst="rect">
            <a:avLst/>
          </a:prstGeom>
          <a:ln w="12700">
            <a:miter lim="400000"/>
          </a:ln>
        </p:spPr>
      </p:pic>
      <p:pic>
        <p:nvPicPr>
          <p:cNvPr id="83" name="@COLLECTION_twist-business-language-tests.pdf"/>
          <p:cNvPicPr/>
          <p:nvPr/>
        </p:nvPicPr>
        <p:blipFill>
          <a:blip r:embed="rId9">
            <a:extLst/>
          </a:blip>
          <a:stretch>
            <a:fillRect/>
          </a:stretch>
        </p:blipFill>
        <p:spPr>
          <a:xfrm>
            <a:off x="5492359" y="329285"/>
            <a:ext cx="1270001" cy="1270001"/>
          </a:xfrm>
          <a:prstGeom prst="rect">
            <a:avLst/>
          </a:prstGeom>
          <a:ln w="12700">
            <a:miter lim="400000"/>
          </a:ln>
        </p:spPr>
      </p:pic>
      <p:pic>
        <p:nvPicPr>
          <p:cNvPr id="84" name="@COLLECTION 2 copy_list.pdf"/>
          <p:cNvPicPr/>
          <p:nvPr/>
        </p:nvPicPr>
        <p:blipFill>
          <a:blip r:embed="rId10">
            <a:extLst/>
          </a:blip>
          <a:stretch>
            <a:fillRect/>
          </a:stretch>
        </p:blipFill>
        <p:spPr>
          <a:xfrm>
            <a:off x="7163150" y="239822"/>
            <a:ext cx="1270001" cy="1270001"/>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图标（抽象）">
    <p:spTree>
      <p:nvGrpSpPr>
        <p:cNvPr id="1" name=""/>
        <p:cNvGrpSpPr/>
        <p:nvPr/>
      </p:nvGrpSpPr>
      <p:grpSpPr>
        <a:xfrm>
          <a:off x="0" y="0"/>
          <a:ext cx="0" cy="0"/>
          <a:chOff x="0" y="0"/>
          <a:chExt cx="0" cy="0"/>
        </a:xfrm>
      </p:grpSpPr>
      <p:pic>
        <p:nvPicPr>
          <p:cNvPr id="86" name="@COLLECTION_fire.pdf"/>
          <p:cNvPicPr/>
          <p:nvPr/>
        </p:nvPicPr>
        <p:blipFill>
          <a:blip r:embed="rId2">
            <a:extLst/>
          </a:blip>
          <a:stretch>
            <a:fillRect/>
          </a:stretch>
        </p:blipFill>
        <p:spPr>
          <a:xfrm>
            <a:off x="416444" y="433072"/>
            <a:ext cx="1270001" cy="1270001"/>
          </a:xfrm>
          <a:prstGeom prst="rect">
            <a:avLst/>
          </a:prstGeom>
          <a:ln w="12700">
            <a:miter lim="400000"/>
          </a:ln>
        </p:spPr>
      </p:pic>
      <p:pic>
        <p:nvPicPr>
          <p:cNvPr id="87" name="@COLLECTION_busy.pdf"/>
          <p:cNvPicPr/>
          <p:nvPr/>
        </p:nvPicPr>
        <p:blipFill>
          <a:blip r:embed="rId3">
            <a:extLst/>
          </a:blip>
          <a:stretch>
            <a:fillRect/>
          </a:stretch>
        </p:blipFill>
        <p:spPr>
          <a:xfrm>
            <a:off x="11109508" y="433072"/>
            <a:ext cx="1270001" cy="1270001"/>
          </a:xfrm>
          <a:prstGeom prst="rect">
            <a:avLst/>
          </a:prstGeom>
          <a:ln w="12700">
            <a:miter lim="400000"/>
          </a:ln>
        </p:spPr>
      </p:pic>
      <p:pic>
        <p:nvPicPr>
          <p:cNvPr id="88" name="@COLLECTION_go-workflow-tuning.pdf"/>
          <p:cNvPicPr/>
          <p:nvPr/>
        </p:nvPicPr>
        <p:blipFill>
          <a:blip r:embed="rId4">
            <a:extLst/>
          </a:blip>
          <a:stretch>
            <a:fillRect/>
          </a:stretch>
        </p:blipFill>
        <p:spPr>
          <a:xfrm>
            <a:off x="3722372" y="2060436"/>
            <a:ext cx="1270001" cy="1270001"/>
          </a:xfrm>
          <a:prstGeom prst="rect">
            <a:avLst/>
          </a:prstGeom>
          <a:ln w="12700">
            <a:miter lim="400000"/>
          </a:ln>
        </p:spPr>
      </p:pic>
      <p:pic>
        <p:nvPicPr>
          <p:cNvPr id="89" name="@COLLECTION_group-of-things.pdf"/>
          <p:cNvPicPr/>
          <p:nvPr/>
        </p:nvPicPr>
        <p:blipFill>
          <a:blip r:embed="rId5">
            <a:extLst/>
          </a:blip>
          <a:stretch>
            <a:fillRect/>
          </a:stretch>
        </p:blipFill>
        <p:spPr>
          <a:xfrm>
            <a:off x="416444" y="2060436"/>
            <a:ext cx="1270001" cy="1270001"/>
          </a:xfrm>
          <a:prstGeom prst="rect">
            <a:avLst/>
          </a:prstGeom>
          <a:ln w="12700">
            <a:miter lim="400000"/>
          </a:ln>
        </p:spPr>
      </p:pic>
      <p:pic>
        <p:nvPicPr>
          <p:cNvPr id="90" name="@COLLECTION_mingle-teams-work-differently.pdf"/>
          <p:cNvPicPr/>
          <p:nvPr/>
        </p:nvPicPr>
        <p:blipFill>
          <a:blip r:embed="rId6">
            <a:extLst/>
          </a:blip>
          <a:stretch>
            <a:fillRect/>
          </a:stretch>
        </p:blipFill>
        <p:spPr>
          <a:xfrm>
            <a:off x="1952383" y="433072"/>
            <a:ext cx="1270001" cy="1270001"/>
          </a:xfrm>
          <a:prstGeom prst="rect">
            <a:avLst/>
          </a:prstGeom>
          <a:ln w="12700">
            <a:miter lim="400000"/>
          </a:ln>
        </p:spPr>
      </p:pic>
      <p:pic>
        <p:nvPicPr>
          <p:cNvPr id="91" name="@COLLECTION_pairing-1.pdf"/>
          <p:cNvPicPr/>
          <p:nvPr/>
        </p:nvPicPr>
        <p:blipFill>
          <a:blip r:embed="rId7">
            <a:extLst/>
          </a:blip>
          <a:stretch>
            <a:fillRect/>
          </a:stretch>
        </p:blipFill>
        <p:spPr>
          <a:xfrm>
            <a:off x="7306230" y="433072"/>
            <a:ext cx="1270001" cy="1270001"/>
          </a:xfrm>
          <a:prstGeom prst="rect">
            <a:avLst/>
          </a:prstGeom>
          <a:ln w="12700">
            <a:miter lim="400000"/>
          </a:ln>
        </p:spPr>
      </p:pic>
      <p:pic>
        <p:nvPicPr>
          <p:cNvPr id="92" name="@COLLECTION_pairing-2.pdf"/>
          <p:cNvPicPr/>
          <p:nvPr/>
        </p:nvPicPr>
        <p:blipFill>
          <a:blip r:embed="rId8">
            <a:extLst/>
          </a:blip>
          <a:stretch>
            <a:fillRect/>
          </a:stretch>
        </p:blipFill>
        <p:spPr>
          <a:xfrm>
            <a:off x="3736999" y="433072"/>
            <a:ext cx="1270001" cy="1270001"/>
          </a:xfrm>
          <a:prstGeom prst="rect">
            <a:avLst/>
          </a:prstGeom>
          <a:ln w="12700">
            <a:miter lim="400000"/>
          </a:ln>
        </p:spPr>
      </p:pic>
      <p:pic>
        <p:nvPicPr>
          <p:cNvPr id="93" name="@COLLECTION_pairing-3.pdf"/>
          <p:cNvPicPr/>
          <p:nvPr/>
        </p:nvPicPr>
        <p:blipFill>
          <a:blip r:embed="rId9">
            <a:extLst/>
          </a:blip>
          <a:stretch>
            <a:fillRect/>
          </a:stretch>
        </p:blipFill>
        <p:spPr>
          <a:xfrm>
            <a:off x="5521614" y="433072"/>
            <a:ext cx="1270001" cy="1270001"/>
          </a:xfrm>
          <a:prstGeom prst="rect">
            <a:avLst/>
          </a:prstGeom>
          <a:ln w="12700">
            <a:miter lim="400000"/>
          </a:ln>
        </p:spPr>
      </p:pic>
      <p:pic>
        <p:nvPicPr>
          <p:cNvPr id="94" name="@COLLECTION_photo.pdf"/>
          <p:cNvPicPr/>
          <p:nvPr/>
        </p:nvPicPr>
        <p:blipFill>
          <a:blip r:embed="rId10">
            <a:extLst/>
          </a:blip>
          <a:stretch>
            <a:fillRect/>
          </a:stretch>
        </p:blipFill>
        <p:spPr>
          <a:xfrm>
            <a:off x="2069408" y="2060436"/>
            <a:ext cx="1270001" cy="1270001"/>
          </a:xfrm>
          <a:prstGeom prst="rect">
            <a:avLst/>
          </a:prstGeom>
          <a:ln w="12700">
            <a:miter lim="400000"/>
          </a:ln>
        </p:spPr>
      </p:pic>
      <p:pic>
        <p:nvPicPr>
          <p:cNvPr id="95" name="@COLLECTION_twist-any-app-capability.pdf"/>
          <p:cNvPicPr/>
          <p:nvPr/>
        </p:nvPicPr>
        <p:blipFill>
          <a:blip r:embed="rId11">
            <a:extLst/>
          </a:blip>
          <a:stretch>
            <a:fillRect/>
          </a:stretch>
        </p:blipFill>
        <p:spPr>
          <a:xfrm>
            <a:off x="9207869" y="433072"/>
            <a:ext cx="1270001" cy="1270001"/>
          </a:xfrm>
          <a:prstGeom prst="rect">
            <a:avLst/>
          </a:prstGeom>
          <a:ln w="12700">
            <a:miter lim="400000"/>
          </a:ln>
        </p:spPr>
      </p:pic>
      <p:pic>
        <p:nvPicPr>
          <p:cNvPr id="96" name="Donut.pdf"/>
          <p:cNvPicPr/>
          <p:nvPr/>
        </p:nvPicPr>
        <p:blipFill>
          <a:blip r:embed="rId12">
            <a:extLst/>
          </a:blip>
          <a:stretch>
            <a:fillRect/>
          </a:stretch>
        </p:blipFill>
        <p:spPr>
          <a:xfrm>
            <a:off x="5375335" y="1887987"/>
            <a:ext cx="1648745" cy="1614900"/>
          </a:xfrm>
          <a:prstGeom prst="rect">
            <a:avLst/>
          </a:prstGeom>
          <a:ln w="12700">
            <a:miter lim="400000"/>
          </a:ln>
        </p:spPr>
      </p:pic>
      <p:pic>
        <p:nvPicPr>
          <p:cNvPr id="97" name="Overlapping Shapes.pdf"/>
          <p:cNvPicPr/>
          <p:nvPr/>
        </p:nvPicPr>
        <p:blipFill>
          <a:blip r:embed="rId13">
            <a:extLst/>
          </a:blip>
          <a:stretch>
            <a:fillRect/>
          </a:stretch>
        </p:blipFill>
        <p:spPr>
          <a:xfrm>
            <a:off x="384807" y="3687801"/>
            <a:ext cx="6710361" cy="4744596"/>
          </a:xfrm>
          <a:prstGeom prst="rect">
            <a:avLst/>
          </a:prstGeom>
          <a:ln w="12700">
            <a:miter lim="400000"/>
          </a:ln>
        </p:spPr>
      </p:pic>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图标（自然）">
    <p:spTree>
      <p:nvGrpSpPr>
        <p:cNvPr id="1" name=""/>
        <p:cNvGrpSpPr/>
        <p:nvPr/>
      </p:nvGrpSpPr>
      <p:grpSpPr>
        <a:xfrm>
          <a:off x="0" y="0"/>
          <a:ext cx="0" cy="0"/>
          <a:chOff x="0" y="0"/>
          <a:chExt cx="0" cy="0"/>
        </a:xfrm>
      </p:grpSpPr>
      <p:pic>
        <p:nvPicPr>
          <p:cNvPr id="99" name="@COLLECTION_idea.pdf"/>
          <p:cNvPicPr/>
          <p:nvPr/>
        </p:nvPicPr>
        <p:blipFill>
          <a:blip r:embed="rId2">
            <a:extLst/>
          </a:blip>
          <a:stretch>
            <a:fillRect/>
          </a:stretch>
        </p:blipFill>
        <p:spPr>
          <a:xfrm>
            <a:off x="606608" y="433072"/>
            <a:ext cx="1270001" cy="1270001"/>
          </a:xfrm>
          <a:prstGeom prst="rect">
            <a:avLst/>
          </a:prstGeom>
          <a:ln w="12700">
            <a:miter lim="400000"/>
          </a:ln>
        </p:spPr>
      </p:pic>
      <p:pic>
        <p:nvPicPr>
          <p:cNvPr id="100" name="@COLLECTION_bug.pdf"/>
          <p:cNvPicPr/>
          <p:nvPr/>
        </p:nvPicPr>
        <p:blipFill>
          <a:blip r:embed="rId3">
            <a:extLst/>
          </a:blip>
          <a:stretch>
            <a:fillRect/>
          </a:stretch>
        </p:blipFill>
        <p:spPr>
          <a:xfrm>
            <a:off x="2173121" y="433072"/>
            <a:ext cx="1270001" cy="1270001"/>
          </a:xfrm>
          <a:prstGeom prst="rect">
            <a:avLst/>
          </a:prstGeom>
          <a:ln w="12700">
            <a:miter lim="400000"/>
          </a:ln>
        </p:spPr>
      </p:pic>
      <p:pic>
        <p:nvPicPr>
          <p:cNvPr id="101" name="@COLLECTION_world.pdf"/>
          <p:cNvPicPr/>
          <p:nvPr/>
        </p:nvPicPr>
        <p:blipFill>
          <a:blip r:embed="rId4">
            <a:extLst/>
          </a:blip>
          <a:stretch>
            <a:fillRect/>
          </a:stretch>
        </p:blipFill>
        <p:spPr>
          <a:xfrm>
            <a:off x="3739634" y="-202603"/>
            <a:ext cx="2541352" cy="2541351"/>
          </a:xfrm>
          <a:prstGeom prst="rect">
            <a:avLst/>
          </a:prstGeom>
          <a:ln w="12700">
            <a:miter lim="400000"/>
          </a:ln>
        </p:spPr>
      </p:pic>
      <p:pic>
        <p:nvPicPr>
          <p:cNvPr id="102" name="@COLLECTION_sun.pdf"/>
          <p:cNvPicPr/>
          <p:nvPr/>
        </p:nvPicPr>
        <p:blipFill>
          <a:blip r:embed="rId5">
            <a:extLst/>
          </a:blip>
          <a:stretch>
            <a:fillRect/>
          </a:stretch>
        </p:blipFill>
        <p:spPr>
          <a:xfrm>
            <a:off x="6808878" y="433072"/>
            <a:ext cx="1270001" cy="1270001"/>
          </a:xfrm>
          <a:prstGeom prst="rect">
            <a:avLst/>
          </a:prstGeom>
          <a:ln w="12700">
            <a:miter lim="400000"/>
          </a:ln>
        </p:spPr>
      </p:pic>
      <p:pic>
        <p:nvPicPr>
          <p:cNvPr id="103" name="@COLLECTION_light-weight.pdf"/>
          <p:cNvPicPr/>
          <p:nvPr/>
        </p:nvPicPr>
        <p:blipFill>
          <a:blip r:embed="rId6">
            <a:extLst/>
          </a:blip>
          <a:stretch>
            <a:fillRect/>
          </a:stretch>
        </p:blipFill>
        <p:spPr>
          <a:xfrm>
            <a:off x="8447213" y="433072"/>
            <a:ext cx="1270001" cy="1270001"/>
          </a:xfrm>
          <a:prstGeom prst="rect">
            <a:avLst/>
          </a:prstGeom>
          <a:ln w="12700">
            <a:miter lim="400000"/>
          </a:ln>
        </p:spPr>
      </p:pic>
      <p:pic>
        <p:nvPicPr>
          <p:cNvPr id="104" name="Banana, Apple, Madarin.pdf"/>
          <p:cNvPicPr/>
          <p:nvPr/>
        </p:nvPicPr>
        <p:blipFill>
          <a:blip r:embed="rId7">
            <a:extLst/>
          </a:blip>
          <a:stretch>
            <a:fillRect/>
          </a:stretch>
        </p:blipFill>
        <p:spPr>
          <a:xfrm>
            <a:off x="699921" y="2195763"/>
            <a:ext cx="3358139" cy="917270"/>
          </a:xfrm>
          <a:prstGeom prst="rect">
            <a:avLst/>
          </a:prstGeom>
          <a:ln w="12700">
            <a:miter lim="400000"/>
          </a:ln>
        </p:spPr>
      </p:pic>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图标（图表）">
    <p:spTree>
      <p:nvGrpSpPr>
        <p:cNvPr id="1" name=""/>
        <p:cNvGrpSpPr/>
        <p:nvPr/>
      </p:nvGrpSpPr>
      <p:grpSpPr>
        <a:xfrm>
          <a:off x="0" y="0"/>
          <a:ext cx="0" cy="0"/>
          <a:chOff x="0" y="0"/>
          <a:chExt cx="0" cy="0"/>
        </a:xfrm>
      </p:grpSpPr>
      <p:pic>
        <p:nvPicPr>
          <p:cNvPr id="106" name="@COLLECTION_go-fail-fast.pdf"/>
          <p:cNvPicPr/>
          <p:nvPr/>
        </p:nvPicPr>
        <p:blipFill>
          <a:blip r:embed="rId2">
            <a:extLst/>
          </a:blip>
          <a:stretch>
            <a:fillRect/>
          </a:stretch>
        </p:blipFill>
        <p:spPr>
          <a:xfrm>
            <a:off x="2201059" y="641521"/>
            <a:ext cx="1270001" cy="1270001"/>
          </a:xfrm>
          <a:prstGeom prst="rect">
            <a:avLst/>
          </a:prstGeom>
          <a:ln w="12700">
            <a:miter lim="400000"/>
          </a:ln>
        </p:spPr>
      </p:pic>
      <p:pic>
        <p:nvPicPr>
          <p:cNvPr id="107" name="@COLLECTION_sustainable.pdf"/>
          <p:cNvPicPr/>
          <p:nvPr/>
        </p:nvPicPr>
        <p:blipFill>
          <a:blip r:embed="rId3">
            <a:extLst/>
          </a:blip>
          <a:stretch>
            <a:fillRect/>
          </a:stretch>
        </p:blipFill>
        <p:spPr>
          <a:xfrm>
            <a:off x="533468" y="641521"/>
            <a:ext cx="1270001" cy="1270001"/>
          </a:xfrm>
          <a:prstGeom prst="rect">
            <a:avLst/>
          </a:prstGeom>
          <a:ln w="12700">
            <a:miter lim="400000"/>
          </a:ln>
        </p:spPr>
      </p:pic>
      <p:pic>
        <p:nvPicPr>
          <p:cNvPr id="108" name="@COLLECTION_go-testing.pdf"/>
          <p:cNvPicPr/>
          <p:nvPr/>
        </p:nvPicPr>
        <p:blipFill>
          <a:blip r:embed="rId4">
            <a:extLst/>
          </a:blip>
          <a:stretch>
            <a:fillRect/>
          </a:stretch>
        </p:blipFill>
        <p:spPr>
          <a:xfrm>
            <a:off x="7730442" y="641521"/>
            <a:ext cx="1270001" cy="1270001"/>
          </a:xfrm>
          <a:prstGeom prst="rect">
            <a:avLst/>
          </a:prstGeom>
          <a:ln w="12700">
            <a:miter lim="400000"/>
          </a:ln>
        </p:spPr>
      </p:pic>
      <p:pic>
        <p:nvPicPr>
          <p:cNvPr id="109" name="@COLLECTION_mingle-integrations.pdf"/>
          <p:cNvPicPr/>
          <p:nvPr/>
        </p:nvPicPr>
        <p:blipFill>
          <a:blip r:embed="rId5">
            <a:extLst/>
          </a:blip>
          <a:stretch>
            <a:fillRect/>
          </a:stretch>
        </p:blipFill>
        <p:spPr>
          <a:xfrm>
            <a:off x="5887315" y="641521"/>
            <a:ext cx="1270001" cy="1270001"/>
          </a:xfrm>
          <a:prstGeom prst="rect">
            <a:avLst/>
          </a:prstGeom>
          <a:ln w="12700">
            <a:miter lim="400000"/>
          </a:ln>
        </p:spPr>
      </p:pic>
      <p:pic>
        <p:nvPicPr>
          <p:cNvPr id="110" name="@COLLECTION_mingle-your-card-wall.pdf"/>
          <p:cNvPicPr/>
          <p:nvPr/>
        </p:nvPicPr>
        <p:blipFill>
          <a:blip r:embed="rId6">
            <a:extLst/>
          </a:blip>
          <a:stretch>
            <a:fillRect/>
          </a:stretch>
        </p:blipFill>
        <p:spPr>
          <a:xfrm>
            <a:off x="4044187" y="641521"/>
            <a:ext cx="1270001" cy="1270001"/>
          </a:xfrm>
          <a:prstGeom prst="rect">
            <a:avLst/>
          </a:prstGeom>
          <a:ln w="12700">
            <a:miter lim="400000"/>
          </a:ln>
        </p:spPr>
      </p:pic>
      <p:pic>
        <p:nvPicPr>
          <p:cNvPr id="111" name="@COLLECTION_twist-streamlined-authoring.pdf"/>
          <p:cNvPicPr/>
          <p:nvPr/>
        </p:nvPicPr>
        <p:blipFill>
          <a:blip r:embed="rId7">
            <a:extLst/>
          </a:blip>
          <a:stretch>
            <a:fillRect/>
          </a:stretch>
        </p:blipFill>
        <p:spPr>
          <a:xfrm>
            <a:off x="9690593" y="641521"/>
            <a:ext cx="1270001" cy="1270001"/>
          </a:xfrm>
          <a:prstGeom prst="rect">
            <a:avLst/>
          </a:prstGeom>
          <a:ln w="12700">
            <a:miter lim="400000"/>
          </a:ln>
        </p:spPr>
      </p:pic>
      <p:pic>
        <p:nvPicPr>
          <p:cNvPr id="112" name="@COLLECTION_location.pdf"/>
          <p:cNvPicPr/>
          <p:nvPr/>
        </p:nvPicPr>
        <p:blipFill>
          <a:blip r:embed="rId8">
            <a:extLst/>
          </a:blip>
          <a:stretch>
            <a:fillRect/>
          </a:stretch>
        </p:blipFill>
        <p:spPr>
          <a:xfrm>
            <a:off x="11241161" y="641521"/>
            <a:ext cx="1270001" cy="1270001"/>
          </a:xfrm>
          <a:prstGeom prst="rect">
            <a:avLst/>
          </a:prstGeom>
          <a:ln w="12700">
            <a:miter lim="400000"/>
          </a:ln>
        </p:spPr>
      </p:pic>
      <p:pic>
        <p:nvPicPr>
          <p:cNvPr id="113" name="@COLLECTION_mingle-realistic-reporting.pdf"/>
          <p:cNvPicPr/>
          <p:nvPr/>
        </p:nvPicPr>
        <p:blipFill>
          <a:blip r:embed="rId9">
            <a:extLst/>
          </a:blip>
          <a:stretch>
            <a:fillRect/>
          </a:stretch>
        </p:blipFill>
        <p:spPr>
          <a:xfrm>
            <a:off x="533468" y="2265228"/>
            <a:ext cx="1270001" cy="1270001"/>
          </a:xfrm>
          <a:prstGeom prst="rect">
            <a:avLst/>
          </a:prstGeom>
          <a:ln w="12700">
            <a:miter lim="400000"/>
          </a:ln>
        </p:spPr>
      </p:pic>
      <p:pic>
        <p:nvPicPr>
          <p:cNvPr id="114" name="@COLLECTION_data-1.pdf"/>
          <p:cNvPicPr/>
          <p:nvPr/>
        </p:nvPicPr>
        <p:blipFill>
          <a:blip r:embed="rId10">
            <a:extLst/>
          </a:blip>
          <a:stretch>
            <a:fillRect/>
          </a:stretch>
        </p:blipFill>
        <p:spPr>
          <a:xfrm>
            <a:off x="2201059" y="2265228"/>
            <a:ext cx="1270001" cy="1270001"/>
          </a:xfrm>
          <a:prstGeom prst="rect">
            <a:avLst/>
          </a:prstGeom>
          <a:ln w="12700">
            <a:miter lim="400000"/>
          </a:ln>
        </p:spPr>
      </p:pic>
      <p:pic>
        <p:nvPicPr>
          <p:cNvPr id="115" name="@COLLECTION 2 copy_sticker-arrow-2.pdf"/>
          <p:cNvPicPr/>
          <p:nvPr/>
        </p:nvPicPr>
        <p:blipFill>
          <a:blip r:embed="rId11">
            <a:extLst/>
          </a:blip>
          <a:stretch>
            <a:fillRect/>
          </a:stretch>
        </p:blipFill>
        <p:spPr>
          <a:xfrm>
            <a:off x="4044187" y="2265228"/>
            <a:ext cx="1270001" cy="1270001"/>
          </a:xfrm>
          <a:prstGeom prst="rect">
            <a:avLst/>
          </a:prstGeom>
          <a:ln w="12700">
            <a:miter lim="400000"/>
          </a:ln>
        </p:spPr>
      </p:pic>
      <p:pic>
        <p:nvPicPr>
          <p:cNvPr id="116" name="@COLLECTION 2 copy_sticker-arrow.pdf"/>
          <p:cNvPicPr/>
          <p:nvPr/>
        </p:nvPicPr>
        <p:blipFill>
          <a:blip r:embed="rId12">
            <a:extLst/>
          </a:blip>
          <a:stretch>
            <a:fillRect/>
          </a:stretch>
        </p:blipFill>
        <p:spPr>
          <a:xfrm>
            <a:off x="5887315" y="2265228"/>
            <a:ext cx="1270001" cy="1270001"/>
          </a:xfrm>
          <a:prstGeom prst="rect">
            <a:avLst/>
          </a:prstGeom>
          <a:ln w="12700">
            <a:miter lim="400000"/>
          </a:ln>
        </p:spPr>
      </p:pic>
      <p:pic>
        <p:nvPicPr>
          <p:cNvPr id="117" name="@COLLECTION 2 copy_loop.pdf"/>
          <p:cNvPicPr/>
          <p:nvPr/>
        </p:nvPicPr>
        <p:blipFill>
          <a:blip r:embed="rId13">
            <a:extLst/>
          </a:blip>
          <a:stretch>
            <a:fillRect/>
          </a:stretch>
        </p:blipFill>
        <p:spPr>
          <a:xfrm>
            <a:off x="7730442" y="2265228"/>
            <a:ext cx="1270001" cy="1270001"/>
          </a:xfrm>
          <a:prstGeom prst="rect">
            <a:avLst/>
          </a:prstGeom>
          <a:ln w="12700">
            <a:miter lim="400000"/>
          </a:ln>
        </p:spPr>
      </p:pic>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标题（纯色背景）">
    <p:bg>
      <p:bgPr>
        <a:solidFill>
          <a:srgbClr val="1A73BA"/>
        </a:solidFill>
      </p:bgPr>
    </p:bg>
    <p:spTree>
      <p:nvGrpSpPr>
        <p:cNvPr id="1" name=""/>
        <p:cNvGrpSpPr/>
        <p:nvPr/>
      </p:nvGrpSpPr>
      <p:grpSpPr>
        <a:xfrm>
          <a:off x="0" y="0"/>
          <a:ext cx="0" cy="0"/>
          <a:chOff x="0" y="0"/>
          <a:chExt cx="0" cy="0"/>
        </a:xfrm>
      </p:grpSpPr>
      <p:sp>
        <p:nvSpPr>
          <p:cNvPr id="7" name="Shape 7"/>
          <p:cNvSpPr/>
          <p:nvPr/>
        </p:nvSpPr>
        <p:spPr>
          <a:xfrm>
            <a:off x="533400" y="7746841"/>
            <a:ext cx="11938029" cy="283"/>
          </a:xfrm>
          <a:prstGeom prst="line">
            <a:avLst/>
          </a:prstGeom>
          <a:ln w="25400">
            <a:solidFill>
              <a:srgbClr val="FFFFFF"/>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8" name="Shape 8"/>
          <p:cNvSpPr/>
          <p:nvPr/>
        </p:nvSpPr>
        <p:spPr>
          <a:xfrm>
            <a:off x="12376580" y="9258300"/>
            <a:ext cx="497417" cy="266700"/>
          </a:xfrm>
          <a:prstGeom prst="rect">
            <a:avLst/>
          </a:prstGeom>
          <a:ln w="12700">
            <a:miter lim="400000"/>
          </a:ln>
        </p:spPr>
        <p:txBody>
          <a:bodyPr wrap="none" lIns="0" tIns="0" rIns="0" bIns="0">
            <a:spAutoFit/>
          </a:bodyPr>
          <a:lstStyle/>
          <a:p>
            <a:pPr lvl="0">
              <a:defRPr baseline="0" spc="208" sz="1100">
                <a:solidFill>
                  <a:srgbClr val="929396"/>
                </a:solidFill>
              </a:defRPr>
            </a:pPr>
          </a:p>
        </p:txBody>
      </p:sp>
      <p:pic>
        <p:nvPicPr>
          <p:cNvPr id="9" name="TW_Logo_noTag_white.pdf"/>
          <p:cNvPicPr/>
          <p:nvPr/>
        </p:nvPicPr>
        <p:blipFill>
          <a:blip r:embed="rId2">
            <a:extLst/>
          </a:blip>
          <a:stretch>
            <a:fillRect/>
          </a:stretch>
        </p:blipFill>
        <p:spPr>
          <a:xfrm>
            <a:off x="546100" y="774700"/>
            <a:ext cx="4114800" cy="639041"/>
          </a:xfrm>
          <a:prstGeom prst="rect">
            <a:avLst/>
          </a:prstGeom>
          <a:ln w="12700">
            <a:miter lim="400000"/>
          </a:ln>
        </p:spPr>
      </p:pic>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图标（文字）">
    <p:spTree>
      <p:nvGrpSpPr>
        <p:cNvPr id="1" name=""/>
        <p:cNvGrpSpPr/>
        <p:nvPr/>
      </p:nvGrpSpPr>
      <p:grpSpPr>
        <a:xfrm>
          <a:off x="0" y="0"/>
          <a:ext cx="0" cy="0"/>
          <a:chOff x="0" y="0"/>
          <a:chExt cx="0" cy="0"/>
        </a:xfrm>
      </p:grpSpPr>
      <p:pic>
        <p:nvPicPr>
          <p:cNvPr id="119" name="@COLLECTION_quote-close-1.pdf"/>
          <p:cNvPicPr/>
          <p:nvPr/>
        </p:nvPicPr>
        <p:blipFill>
          <a:blip r:embed="rId2">
            <a:extLst/>
          </a:blip>
          <a:stretch>
            <a:fillRect/>
          </a:stretch>
        </p:blipFill>
        <p:spPr>
          <a:xfrm>
            <a:off x="8725145" y="1804446"/>
            <a:ext cx="1270001" cy="1270001"/>
          </a:xfrm>
          <a:prstGeom prst="rect">
            <a:avLst/>
          </a:prstGeom>
          <a:ln w="12700">
            <a:miter lim="400000"/>
          </a:ln>
        </p:spPr>
      </p:pic>
      <p:pic>
        <p:nvPicPr>
          <p:cNvPr id="120" name="@COLLECTION_quote-close-2.pdf"/>
          <p:cNvPicPr/>
          <p:nvPr/>
        </p:nvPicPr>
        <p:blipFill>
          <a:blip r:embed="rId3">
            <a:extLst/>
          </a:blip>
          <a:stretch>
            <a:fillRect/>
          </a:stretch>
        </p:blipFill>
        <p:spPr>
          <a:xfrm>
            <a:off x="2669155" y="1804446"/>
            <a:ext cx="1270001" cy="1270001"/>
          </a:xfrm>
          <a:prstGeom prst="rect">
            <a:avLst/>
          </a:prstGeom>
          <a:ln w="12700">
            <a:miter lim="400000"/>
          </a:ln>
        </p:spPr>
      </p:pic>
      <p:pic>
        <p:nvPicPr>
          <p:cNvPr id="121" name="@COLLECTION_quote-close-3.pdf"/>
          <p:cNvPicPr/>
          <p:nvPr/>
        </p:nvPicPr>
        <p:blipFill>
          <a:blip r:embed="rId4">
            <a:extLst/>
          </a:blip>
          <a:stretch>
            <a:fillRect/>
          </a:stretch>
        </p:blipFill>
        <p:spPr>
          <a:xfrm>
            <a:off x="504212" y="1804446"/>
            <a:ext cx="1270001" cy="1270001"/>
          </a:xfrm>
          <a:prstGeom prst="rect">
            <a:avLst/>
          </a:prstGeom>
          <a:ln w="12700">
            <a:miter lim="400000"/>
          </a:ln>
        </p:spPr>
      </p:pic>
      <p:pic>
        <p:nvPicPr>
          <p:cNvPr id="122" name="@COLLECTION_quote-close-4.pdf"/>
          <p:cNvPicPr/>
          <p:nvPr/>
        </p:nvPicPr>
        <p:blipFill>
          <a:blip r:embed="rId5">
            <a:extLst/>
          </a:blip>
          <a:stretch>
            <a:fillRect/>
          </a:stretch>
        </p:blipFill>
        <p:spPr>
          <a:xfrm>
            <a:off x="6750367" y="1804446"/>
            <a:ext cx="1270001" cy="1270001"/>
          </a:xfrm>
          <a:prstGeom prst="rect">
            <a:avLst/>
          </a:prstGeom>
          <a:ln w="12700">
            <a:miter lim="400000"/>
          </a:ln>
        </p:spPr>
      </p:pic>
      <p:pic>
        <p:nvPicPr>
          <p:cNvPr id="123" name="@COLLECTION_quote-open-1.pdf"/>
          <p:cNvPicPr/>
          <p:nvPr/>
        </p:nvPicPr>
        <p:blipFill>
          <a:blip r:embed="rId6">
            <a:extLst/>
          </a:blip>
          <a:stretch>
            <a:fillRect/>
          </a:stretch>
        </p:blipFill>
        <p:spPr>
          <a:xfrm>
            <a:off x="8608121" y="348961"/>
            <a:ext cx="1270001" cy="1270001"/>
          </a:xfrm>
          <a:prstGeom prst="rect">
            <a:avLst/>
          </a:prstGeom>
          <a:ln w="12700">
            <a:miter lim="400000"/>
          </a:ln>
        </p:spPr>
      </p:pic>
      <p:pic>
        <p:nvPicPr>
          <p:cNvPr id="124" name="@COLLECTION_quote-open-2.pdf"/>
          <p:cNvPicPr/>
          <p:nvPr/>
        </p:nvPicPr>
        <p:blipFill>
          <a:blip r:embed="rId7">
            <a:extLst/>
          </a:blip>
          <a:stretch>
            <a:fillRect/>
          </a:stretch>
        </p:blipFill>
        <p:spPr>
          <a:xfrm>
            <a:off x="2669155" y="348961"/>
            <a:ext cx="1270001" cy="1270001"/>
          </a:xfrm>
          <a:prstGeom prst="rect">
            <a:avLst/>
          </a:prstGeom>
          <a:ln w="12700">
            <a:miter lim="400000"/>
          </a:ln>
        </p:spPr>
      </p:pic>
      <p:pic>
        <p:nvPicPr>
          <p:cNvPr id="125" name="@COLLECTION_quote-open-3.pdf"/>
          <p:cNvPicPr/>
          <p:nvPr/>
        </p:nvPicPr>
        <p:blipFill>
          <a:blip r:embed="rId8">
            <a:extLst/>
          </a:blip>
          <a:stretch>
            <a:fillRect/>
          </a:stretch>
        </p:blipFill>
        <p:spPr>
          <a:xfrm>
            <a:off x="445700" y="348961"/>
            <a:ext cx="1270001" cy="1270001"/>
          </a:xfrm>
          <a:prstGeom prst="rect">
            <a:avLst/>
          </a:prstGeom>
          <a:ln w="12700">
            <a:miter lim="400000"/>
          </a:ln>
        </p:spPr>
      </p:pic>
      <p:pic>
        <p:nvPicPr>
          <p:cNvPr id="126" name="@COLLECTION_quote-open-4.pdf"/>
          <p:cNvPicPr/>
          <p:nvPr/>
        </p:nvPicPr>
        <p:blipFill>
          <a:blip r:embed="rId9">
            <a:extLst/>
          </a:blip>
          <a:stretch>
            <a:fillRect/>
          </a:stretch>
        </p:blipFill>
        <p:spPr>
          <a:xfrm>
            <a:off x="6750367" y="348961"/>
            <a:ext cx="1270001" cy="1270001"/>
          </a:xfrm>
          <a:prstGeom prst="rect">
            <a:avLst/>
          </a:prstGeom>
          <a:ln w="12700">
            <a:miter lim="400000"/>
          </a:ln>
        </p:spPr>
      </p:pic>
      <p:pic>
        <p:nvPicPr>
          <p:cNvPr id="127" name="@COLLECTION_quote-open-5.pdf"/>
          <p:cNvPicPr/>
          <p:nvPr/>
        </p:nvPicPr>
        <p:blipFill>
          <a:blip r:embed="rId10">
            <a:extLst/>
          </a:blip>
          <a:stretch>
            <a:fillRect/>
          </a:stretch>
        </p:blipFill>
        <p:spPr>
          <a:xfrm>
            <a:off x="4892611" y="348961"/>
            <a:ext cx="1270001" cy="1270001"/>
          </a:xfrm>
          <a:prstGeom prst="rect">
            <a:avLst/>
          </a:prstGeom>
          <a:ln w="12700">
            <a:miter lim="400000"/>
          </a:ln>
        </p:spPr>
      </p:pic>
      <p:pic>
        <p:nvPicPr>
          <p:cNvPr id="128" name="@COLLECTION_quote-close-5.pdf"/>
          <p:cNvPicPr/>
          <p:nvPr/>
        </p:nvPicPr>
        <p:blipFill>
          <a:blip r:embed="rId11">
            <a:extLst/>
          </a:blip>
          <a:stretch>
            <a:fillRect/>
          </a:stretch>
        </p:blipFill>
        <p:spPr>
          <a:xfrm>
            <a:off x="4892611" y="1804446"/>
            <a:ext cx="1270001" cy="1270001"/>
          </a:xfrm>
          <a:prstGeom prst="rect">
            <a:avLst/>
          </a:prstGeom>
          <a:ln w="12700">
            <a:miter lim="400000"/>
          </a:ln>
        </p:spPr>
      </p:pic>
      <p:pic>
        <p:nvPicPr>
          <p:cNvPr id="129" name="@COLLECTION_minus.pdf"/>
          <p:cNvPicPr/>
          <p:nvPr/>
        </p:nvPicPr>
        <p:blipFill>
          <a:blip r:embed="rId12">
            <a:extLst/>
          </a:blip>
          <a:stretch>
            <a:fillRect/>
          </a:stretch>
        </p:blipFill>
        <p:spPr>
          <a:xfrm>
            <a:off x="10831577" y="348961"/>
            <a:ext cx="1270001" cy="1270001"/>
          </a:xfrm>
          <a:prstGeom prst="rect">
            <a:avLst/>
          </a:prstGeom>
          <a:ln w="12700">
            <a:miter lim="400000"/>
          </a:ln>
        </p:spPr>
      </p:pic>
      <p:pic>
        <p:nvPicPr>
          <p:cNvPr id="130" name="@COLLECTION_typography.pdf"/>
          <p:cNvPicPr/>
          <p:nvPr/>
        </p:nvPicPr>
        <p:blipFill>
          <a:blip r:embed="rId13">
            <a:extLst/>
          </a:blip>
          <a:stretch>
            <a:fillRect/>
          </a:stretch>
        </p:blipFill>
        <p:spPr>
          <a:xfrm>
            <a:off x="10831577" y="1804446"/>
            <a:ext cx="1270001" cy="1270001"/>
          </a:xfrm>
          <a:prstGeom prst="rect">
            <a:avLst/>
          </a:prstGeom>
          <a:ln w="12700">
            <a:miter lim="400000"/>
          </a:ln>
        </p:spPr>
      </p:pic>
      <p:pic>
        <p:nvPicPr>
          <p:cNvPr id="131" name="pasted-image.pdf"/>
          <p:cNvPicPr/>
          <p:nvPr/>
        </p:nvPicPr>
        <p:blipFill>
          <a:blip r:embed="rId14">
            <a:extLst/>
          </a:blip>
          <a:stretch>
            <a:fillRect/>
          </a:stretch>
        </p:blipFill>
        <p:spPr>
          <a:xfrm>
            <a:off x="690550" y="3637377"/>
            <a:ext cx="166873" cy="408118"/>
          </a:xfrm>
          <a:prstGeom prst="rect">
            <a:avLst/>
          </a:prstGeom>
          <a:ln w="12700">
            <a:miter lim="400000"/>
          </a:ln>
        </p:spPr>
      </p:pic>
      <p:pic>
        <p:nvPicPr>
          <p:cNvPr id="132" name="pasted-image.pdf"/>
          <p:cNvPicPr/>
          <p:nvPr/>
        </p:nvPicPr>
        <p:blipFill>
          <a:blip r:embed="rId15">
            <a:extLst/>
          </a:blip>
          <a:stretch>
            <a:fillRect/>
          </a:stretch>
        </p:blipFill>
        <p:spPr>
          <a:xfrm>
            <a:off x="1169993" y="3654194"/>
            <a:ext cx="311138" cy="374484"/>
          </a:xfrm>
          <a:prstGeom prst="rect">
            <a:avLst/>
          </a:prstGeom>
          <a:ln w="12700">
            <a:miter lim="400000"/>
          </a:ln>
        </p:spPr>
      </p:pic>
      <p:pic>
        <p:nvPicPr>
          <p:cNvPr id="133" name="pasted-image.pdf"/>
          <p:cNvPicPr/>
          <p:nvPr/>
        </p:nvPicPr>
        <p:blipFill>
          <a:blip r:embed="rId16">
            <a:extLst/>
          </a:blip>
          <a:stretch>
            <a:fillRect/>
          </a:stretch>
        </p:blipFill>
        <p:spPr>
          <a:xfrm>
            <a:off x="1758399" y="3634032"/>
            <a:ext cx="237477" cy="414807"/>
          </a:xfrm>
          <a:prstGeom prst="rect">
            <a:avLst/>
          </a:prstGeom>
          <a:ln w="12700">
            <a:miter lim="400000"/>
          </a:ln>
        </p:spPr>
      </p:pic>
      <p:pic>
        <p:nvPicPr>
          <p:cNvPr id="134" name="pasted-image.pdf"/>
          <p:cNvPicPr/>
          <p:nvPr/>
        </p:nvPicPr>
        <p:blipFill>
          <a:blip r:embed="rId17">
            <a:extLst/>
          </a:blip>
          <a:stretch>
            <a:fillRect/>
          </a:stretch>
        </p:blipFill>
        <p:spPr>
          <a:xfrm>
            <a:off x="2256476" y="3643355"/>
            <a:ext cx="344472" cy="396161"/>
          </a:xfrm>
          <a:prstGeom prst="rect">
            <a:avLst/>
          </a:prstGeom>
          <a:ln w="12700">
            <a:miter lim="400000"/>
          </a:ln>
        </p:spPr>
      </p:pic>
      <p:pic>
        <p:nvPicPr>
          <p:cNvPr id="135" name="pasted-image.pdf"/>
          <p:cNvPicPr/>
          <p:nvPr/>
        </p:nvPicPr>
        <p:blipFill>
          <a:blip r:embed="rId18">
            <a:extLst/>
          </a:blip>
          <a:stretch>
            <a:fillRect/>
          </a:stretch>
        </p:blipFill>
        <p:spPr>
          <a:xfrm>
            <a:off x="2846122" y="3638146"/>
            <a:ext cx="268331" cy="406579"/>
          </a:xfrm>
          <a:prstGeom prst="rect">
            <a:avLst/>
          </a:prstGeom>
          <a:ln w="12700">
            <a:miter lim="400000"/>
          </a:ln>
        </p:spPr>
      </p:pic>
      <p:pic>
        <p:nvPicPr>
          <p:cNvPr id="136" name="pasted-image.pdf"/>
          <p:cNvPicPr/>
          <p:nvPr/>
        </p:nvPicPr>
        <p:blipFill>
          <a:blip r:embed="rId19">
            <a:extLst/>
          </a:blip>
          <a:stretch>
            <a:fillRect/>
          </a:stretch>
        </p:blipFill>
        <p:spPr>
          <a:xfrm>
            <a:off x="3408634" y="3631993"/>
            <a:ext cx="246458" cy="418885"/>
          </a:xfrm>
          <a:prstGeom prst="rect">
            <a:avLst/>
          </a:prstGeom>
          <a:ln w="12700">
            <a:miter lim="400000"/>
          </a:ln>
        </p:spPr>
      </p:pic>
      <p:pic>
        <p:nvPicPr>
          <p:cNvPr id="137" name="pasted-image.pdf"/>
          <p:cNvPicPr/>
          <p:nvPr/>
        </p:nvPicPr>
        <p:blipFill>
          <a:blip r:embed="rId20">
            <a:extLst/>
          </a:blip>
          <a:stretch>
            <a:fillRect/>
          </a:stretch>
        </p:blipFill>
        <p:spPr>
          <a:xfrm>
            <a:off x="3937130" y="3648102"/>
            <a:ext cx="292617" cy="386668"/>
          </a:xfrm>
          <a:prstGeom prst="rect">
            <a:avLst/>
          </a:prstGeom>
          <a:ln w="12700">
            <a:miter lim="400000"/>
          </a:ln>
        </p:spPr>
      </p:pic>
      <p:pic>
        <p:nvPicPr>
          <p:cNvPr id="138" name="pasted-image.pdf"/>
          <p:cNvPicPr/>
          <p:nvPr/>
        </p:nvPicPr>
        <p:blipFill>
          <a:blip r:embed="rId21">
            <a:extLst/>
          </a:blip>
          <a:stretch>
            <a:fillRect/>
          </a:stretch>
        </p:blipFill>
        <p:spPr>
          <a:xfrm>
            <a:off x="4528047" y="3643586"/>
            <a:ext cx="213934" cy="395699"/>
          </a:xfrm>
          <a:prstGeom prst="rect">
            <a:avLst/>
          </a:prstGeom>
          <a:ln w="12700">
            <a:miter lim="400000"/>
          </a:ln>
        </p:spPr>
      </p:pic>
      <p:pic>
        <p:nvPicPr>
          <p:cNvPr id="139" name="pasted-image.pdf"/>
          <p:cNvPicPr/>
          <p:nvPr/>
        </p:nvPicPr>
        <p:blipFill>
          <a:blip r:embed="rId22">
            <a:extLst/>
          </a:blip>
          <a:stretch>
            <a:fillRect/>
          </a:stretch>
        </p:blipFill>
        <p:spPr>
          <a:xfrm>
            <a:off x="5048892" y="3644670"/>
            <a:ext cx="275393" cy="393531"/>
          </a:xfrm>
          <a:prstGeom prst="rect">
            <a:avLst/>
          </a:prstGeom>
          <a:ln w="12700">
            <a:miter lim="400000"/>
          </a:ln>
        </p:spPr>
      </p:pic>
      <p:pic>
        <p:nvPicPr>
          <p:cNvPr id="140" name="pasted-image.pdf"/>
          <p:cNvPicPr/>
          <p:nvPr/>
        </p:nvPicPr>
        <p:blipFill>
          <a:blip r:embed="rId23">
            <a:extLst/>
          </a:blip>
          <a:stretch>
            <a:fillRect/>
          </a:stretch>
        </p:blipFill>
        <p:spPr>
          <a:xfrm>
            <a:off x="5558566" y="3664218"/>
            <a:ext cx="359196" cy="354436"/>
          </a:xfrm>
          <a:prstGeom prst="rect">
            <a:avLst/>
          </a:prstGeom>
          <a:ln w="12700">
            <a:miter lim="400000"/>
          </a:ln>
        </p:spPr>
      </p:pic>
      <p:pic>
        <p:nvPicPr>
          <p:cNvPr id="141" name="@COLLECTION 2 copy_help.pdf"/>
          <p:cNvPicPr/>
          <p:nvPr/>
        </p:nvPicPr>
        <p:blipFill>
          <a:blip r:embed="rId24">
            <a:extLst/>
          </a:blip>
          <a:stretch>
            <a:fillRect/>
          </a:stretch>
        </p:blipFill>
        <p:spPr>
          <a:xfrm>
            <a:off x="6718086" y="3259932"/>
            <a:ext cx="1270001" cy="1270001"/>
          </a:xfrm>
          <a:prstGeom prst="rect">
            <a:avLst/>
          </a:prstGeom>
          <a:ln w="12700">
            <a:miter lim="400000"/>
          </a:ln>
        </p:spPr>
      </p:pic>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图标（事物）">
    <p:spTree>
      <p:nvGrpSpPr>
        <p:cNvPr id="1" name=""/>
        <p:cNvGrpSpPr/>
        <p:nvPr/>
      </p:nvGrpSpPr>
      <p:grpSpPr>
        <a:xfrm>
          <a:off x="0" y="0"/>
          <a:ext cx="0" cy="0"/>
          <a:chOff x="0" y="0"/>
          <a:chExt cx="0" cy="0"/>
        </a:xfrm>
      </p:grpSpPr>
      <p:pic>
        <p:nvPicPr>
          <p:cNvPr id="143" name="@COLLECTION_notebook-computer.pdf"/>
          <p:cNvPicPr/>
          <p:nvPr/>
        </p:nvPicPr>
        <p:blipFill>
          <a:blip r:embed="rId2">
            <a:extLst/>
          </a:blip>
          <a:stretch>
            <a:fillRect/>
          </a:stretch>
        </p:blipFill>
        <p:spPr>
          <a:xfrm>
            <a:off x="3693115" y="407473"/>
            <a:ext cx="1270001" cy="1270001"/>
          </a:xfrm>
          <a:prstGeom prst="rect">
            <a:avLst/>
          </a:prstGeom>
          <a:ln w="12700">
            <a:miter lim="400000"/>
          </a:ln>
        </p:spPr>
      </p:pic>
      <p:pic>
        <p:nvPicPr>
          <p:cNvPr id="144" name="@COLLECTION_server.pdf"/>
          <p:cNvPicPr/>
          <p:nvPr/>
        </p:nvPicPr>
        <p:blipFill>
          <a:blip r:embed="rId3">
            <a:extLst/>
          </a:blip>
          <a:stretch>
            <a:fillRect/>
          </a:stretch>
        </p:blipFill>
        <p:spPr>
          <a:xfrm>
            <a:off x="2084035" y="407473"/>
            <a:ext cx="1270001" cy="1270001"/>
          </a:xfrm>
          <a:prstGeom prst="rect">
            <a:avLst/>
          </a:prstGeom>
          <a:ln w="12700">
            <a:miter lim="400000"/>
          </a:ln>
        </p:spPr>
      </p:pic>
      <p:pic>
        <p:nvPicPr>
          <p:cNvPr id="145" name="@COLLECTION_tablet.pdf"/>
          <p:cNvPicPr/>
          <p:nvPr/>
        </p:nvPicPr>
        <p:blipFill>
          <a:blip r:embed="rId4">
            <a:extLst/>
          </a:blip>
          <a:stretch>
            <a:fillRect/>
          </a:stretch>
        </p:blipFill>
        <p:spPr>
          <a:xfrm>
            <a:off x="5613437" y="407473"/>
            <a:ext cx="1270001" cy="1270001"/>
          </a:xfrm>
          <a:prstGeom prst="rect">
            <a:avLst/>
          </a:prstGeom>
          <a:ln w="12700">
            <a:miter lim="400000"/>
          </a:ln>
        </p:spPr>
      </p:pic>
      <p:pic>
        <p:nvPicPr>
          <p:cNvPr id="146" name="@COLLECTION_time.pdf"/>
          <p:cNvPicPr/>
          <p:nvPr/>
        </p:nvPicPr>
        <p:blipFill>
          <a:blip r:embed="rId5">
            <a:extLst/>
          </a:blip>
          <a:stretch>
            <a:fillRect/>
          </a:stretch>
        </p:blipFill>
        <p:spPr>
          <a:xfrm>
            <a:off x="474956" y="1972668"/>
            <a:ext cx="1270001" cy="1270001"/>
          </a:xfrm>
          <a:prstGeom prst="rect">
            <a:avLst/>
          </a:prstGeom>
          <a:ln w="12700">
            <a:miter lim="400000"/>
          </a:ln>
        </p:spPr>
      </p:pic>
      <p:pic>
        <p:nvPicPr>
          <p:cNvPr id="147" name="@COLLECTION_mobile-device.pdf"/>
          <p:cNvPicPr/>
          <p:nvPr/>
        </p:nvPicPr>
        <p:blipFill>
          <a:blip r:embed="rId6">
            <a:extLst/>
          </a:blip>
          <a:stretch>
            <a:fillRect/>
          </a:stretch>
        </p:blipFill>
        <p:spPr>
          <a:xfrm>
            <a:off x="474956" y="407473"/>
            <a:ext cx="1270001" cy="1270001"/>
          </a:xfrm>
          <a:prstGeom prst="rect">
            <a:avLst/>
          </a:prstGeom>
          <a:ln w="12700">
            <a:miter lim="400000"/>
          </a:ln>
        </p:spPr>
      </p:pic>
      <p:pic>
        <p:nvPicPr>
          <p:cNvPr id="148" name="@COLLECTION_edit.pdf"/>
          <p:cNvPicPr/>
          <p:nvPr/>
        </p:nvPicPr>
        <p:blipFill>
          <a:blip r:embed="rId7">
            <a:extLst/>
          </a:blip>
          <a:stretch>
            <a:fillRect/>
          </a:stretch>
        </p:blipFill>
        <p:spPr>
          <a:xfrm>
            <a:off x="10901644" y="407473"/>
            <a:ext cx="1270001" cy="1270001"/>
          </a:xfrm>
          <a:prstGeom prst="rect">
            <a:avLst/>
          </a:prstGeom>
          <a:ln w="12700">
            <a:miter lim="400000"/>
          </a:ln>
        </p:spPr>
      </p:pic>
      <p:pic>
        <p:nvPicPr>
          <p:cNvPr id="149" name="@COLLECTION_search.pdf"/>
          <p:cNvPicPr/>
          <p:nvPr/>
        </p:nvPicPr>
        <p:blipFill>
          <a:blip r:embed="rId8">
            <a:extLst/>
          </a:blip>
          <a:stretch>
            <a:fillRect/>
          </a:stretch>
        </p:blipFill>
        <p:spPr>
          <a:xfrm>
            <a:off x="8981322" y="407473"/>
            <a:ext cx="1270001" cy="1270001"/>
          </a:xfrm>
          <a:prstGeom prst="rect">
            <a:avLst/>
          </a:prstGeom>
          <a:ln w="12700">
            <a:miter lim="400000"/>
          </a:ln>
        </p:spPr>
      </p:pic>
      <p:pic>
        <p:nvPicPr>
          <p:cNvPr id="150" name="@COLLECTION_settings.pdf"/>
          <p:cNvPicPr/>
          <p:nvPr/>
        </p:nvPicPr>
        <p:blipFill>
          <a:blip r:embed="rId9">
            <a:extLst/>
          </a:blip>
          <a:stretch>
            <a:fillRect/>
          </a:stretch>
        </p:blipFill>
        <p:spPr>
          <a:xfrm>
            <a:off x="2084035" y="1972668"/>
            <a:ext cx="1270001" cy="1270001"/>
          </a:xfrm>
          <a:prstGeom prst="rect">
            <a:avLst/>
          </a:prstGeom>
          <a:ln w="12700">
            <a:miter lim="400000"/>
          </a:ln>
        </p:spPr>
      </p:pic>
      <p:pic>
        <p:nvPicPr>
          <p:cNvPr id="151" name="@COLLECTION_ebook-2.pdf"/>
          <p:cNvPicPr/>
          <p:nvPr/>
        </p:nvPicPr>
        <p:blipFill>
          <a:blip r:embed="rId10">
            <a:extLst/>
          </a:blip>
          <a:stretch>
            <a:fillRect/>
          </a:stretch>
        </p:blipFill>
        <p:spPr>
          <a:xfrm>
            <a:off x="7297380" y="1972668"/>
            <a:ext cx="1270001" cy="1270001"/>
          </a:xfrm>
          <a:prstGeom prst="rect">
            <a:avLst/>
          </a:prstGeom>
          <a:ln w="12700">
            <a:miter lim="400000"/>
          </a:ln>
        </p:spPr>
      </p:pic>
      <p:pic>
        <p:nvPicPr>
          <p:cNvPr id="152" name="@COLLECTION_ebook.pdf"/>
          <p:cNvPicPr/>
          <p:nvPr/>
        </p:nvPicPr>
        <p:blipFill>
          <a:blip r:embed="rId11">
            <a:extLst/>
          </a:blip>
          <a:stretch>
            <a:fillRect/>
          </a:stretch>
        </p:blipFill>
        <p:spPr>
          <a:xfrm>
            <a:off x="5613437" y="1972668"/>
            <a:ext cx="1270001" cy="1270001"/>
          </a:xfrm>
          <a:prstGeom prst="rect">
            <a:avLst/>
          </a:prstGeom>
          <a:ln w="12700">
            <a:miter lim="400000"/>
          </a:ln>
        </p:spPr>
      </p:pic>
      <p:pic>
        <p:nvPicPr>
          <p:cNvPr id="153" name="@COLLECTION_bookmark.pdf"/>
          <p:cNvPicPr/>
          <p:nvPr/>
        </p:nvPicPr>
        <p:blipFill>
          <a:blip r:embed="rId12">
            <a:extLst/>
          </a:blip>
          <a:stretch>
            <a:fillRect/>
          </a:stretch>
        </p:blipFill>
        <p:spPr>
          <a:xfrm>
            <a:off x="7297380" y="275821"/>
            <a:ext cx="1270001" cy="1270001"/>
          </a:xfrm>
          <a:prstGeom prst="rect">
            <a:avLst/>
          </a:prstGeom>
          <a:ln w="12700">
            <a:miter lim="400000"/>
          </a:ln>
        </p:spPr>
      </p:pic>
      <p:pic>
        <p:nvPicPr>
          <p:cNvPr id="154" name="@COLLECTION_airplane.pdf"/>
          <p:cNvPicPr/>
          <p:nvPr/>
        </p:nvPicPr>
        <p:blipFill>
          <a:blip r:embed="rId13">
            <a:extLst/>
          </a:blip>
          <a:stretch>
            <a:fillRect/>
          </a:stretch>
        </p:blipFill>
        <p:spPr>
          <a:xfrm>
            <a:off x="8981322" y="1972668"/>
            <a:ext cx="1270001" cy="1270001"/>
          </a:xfrm>
          <a:prstGeom prst="rect">
            <a:avLst/>
          </a:prstGeom>
          <a:ln w="12700">
            <a:miter lim="400000"/>
          </a:ln>
        </p:spPr>
      </p:pic>
      <p:pic>
        <p:nvPicPr>
          <p:cNvPr id="155" name="@COLLECTION_alarm-bell.pdf"/>
          <p:cNvPicPr/>
          <p:nvPr/>
        </p:nvPicPr>
        <p:blipFill>
          <a:blip r:embed="rId14">
            <a:extLst/>
          </a:blip>
          <a:stretch>
            <a:fillRect/>
          </a:stretch>
        </p:blipFill>
        <p:spPr>
          <a:xfrm>
            <a:off x="10901644" y="1972668"/>
            <a:ext cx="1270001" cy="1270001"/>
          </a:xfrm>
          <a:prstGeom prst="rect">
            <a:avLst/>
          </a:prstGeom>
          <a:ln w="12700">
            <a:miter lim="400000"/>
          </a:ln>
        </p:spPr>
      </p:pic>
      <p:pic>
        <p:nvPicPr>
          <p:cNvPr id="156" name="@COLLECTION_award.pdf"/>
          <p:cNvPicPr/>
          <p:nvPr/>
        </p:nvPicPr>
        <p:blipFill>
          <a:blip r:embed="rId15">
            <a:extLst/>
          </a:blip>
          <a:stretch>
            <a:fillRect/>
          </a:stretch>
        </p:blipFill>
        <p:spPr>
          <a:xfrm>
            <a:off x="3693115" y="1972668"/>
            <a:ext cx="1270001" cy="1270001"/>
          </a:xfrm>
          <a:prstGeom prst="rect">
            <a:avLst/>
          </a:prstGeom>
          <a:ln w="12700">
            <a:miter lim="400000"/>
          </a:ln>
        </p:spPr>
      </p:pic>
      <p:pic>
        <p:nvPicPr>
          <p:cNvPr id="157" name="@COLLECTION_magic.pdf"/>
          <p:cNvPicPr/>
          <p:nvPr/>
        </p:nvPicPr>
        <p:blipFill>
          <a:blip r:embed="rId16">
            <a:extLst/>
          </a:blip>
          <a:stretch>
            <a:fillRect/>
          </a:stretch>
        </p:blipFill>
        <p:spPr>
          <a:xfrm>
            <a:off x="474956" y="3537864"/>
            <a:ext cx="1270001" cy="1270001"/>
          </a:xfrm>
          <a:prstGeom prst="rect">
            <a:avLst/>
          </a:prstGeom>
          <a:ln w="12700">
            <a:miter lim="400000"/>
          </a:ln>
        </p:spPr>
      </p:pic>
      <p:pic>
        <p:nvPicPr>
          <p:cNvPr id="158" name="@COLLECTION_broadcast.pdf"/>
          <p:cNvPicPr/>
          <p:nvPr/>
        </p:nvPicPr>
        <p:blipFill>
          <a:blip r:embed="rId17">
            <a:extLst/>
          </a:blip>
          <a:stretch>
            <a:fillRect/>
          </a:stretch>
        </p:blipFill>
        <p:spPr>
          <a:xfrm>
            <a:off x="2084035" y="3537864"/>
            <a:ext cx="1270001" cy="1270001"/>
          </a:xfrm>
          <a:prstGeom prst="rect">
            <a:avLst/>
          </a:prstGeom>
          <a:ln w="12700">
            <a:miter lim="400000"/>
          </a:ln>
        </p:spPr>
      </p:pic>
      <p:pic>
        <p:nvPicPr>
          <p:cNvPr id="159" name="@COLLECTION_home.pdf"/>
          <p:cNvPicPr/>
          <p:nvPr/>
        </p:nvPicPr>
        <p:blipFill>
          <a:blip r:embed="rId18">
            <a:extLst/>
          </a:blip>
          <a:stretch>
            <a:fillRect/>
          </a:stretch>
        </p:blipFill>
        <p:spPr>
          <a:xfrm>
            <a:off x="3693115" y="3537864"/>
            <a:ext cx="1270001" cy="1270001"/>
          </a:xfrm>
          <a:prstGeom prst="rect">
            <a:avLst/>
          </a:prstGeom>
          <a:ln w="12700">
            <a:miter lim="400000"/>
          </a:ln>
        </p:spPr>
      </p:pic>
      <p:pic>
        <p:nvPicPr>
          <p:cNvPr id="160" name="@COLLECTION_go-self-service-2.pdf"/>
          <p:cNvPicPr/>
          <p:nvPr/>
        </p:nvPicPr>
        <p:blipFill>
          <a:blip r:embed="rId19">
            <a:extLst/>
          </a:blip>
          <a:stretch>
            <a:fillRect/>
          </a:stretch>
        </p:blipFill>
        <p:spPr>
          <a:xfrm>
            <a:off x="5602068" y="3537864"/>
            <a:ext cx="1270001" cy="1270001"/>
          </a:xfrm>
          <a:prstGeom prst="rect">
            <a:avLst/>
          </a:prstGeom>
          <a:ln w="12700">
            <a:miter lim="400000"/>
          </a:ln>
        </p:spPr>
      </p:pic>
      <p:pic>
        <p:nvPicPr>
          <p:cNvPr id="161" name="@COLLECTION_go-self-service.pdf"/>
          <p:cNvPicPr/>
          <p:nvPr/>
        </p:nvPicPr>
        <p:blipFill>
          <a:blip r:embed="rId20">
            <a:extLst/>
          </a:blip>
          <a:stretch>
            <a:fillRect/>
          </a:stretch>
        </p:blipFill>
        <p:spPr>
          <a:xfrm>
            <a:off x="7297380" y="3537864"/>
            <a:ext cx="1270001" cy="1270001"/>
          </a:xfrm>
          <a:prstGeom prst="rect">
            <a:avLst/>
          </a:prstGeom>
          <a:ln w="12700">
            <a:miter lim="400000"/>
          </a:ln>
        </p:spPr>
      </p:pic>
      <p:pic>
        <p:nvPicPr>
          <p:cNvPr id="162" name="@COLLECTION_email.pdf"/>
          <p:cNvPicPr/>
          <p:nvPr/>
        </p:nvPicPr>
        <p:blipFill>
          <a:blip r:embed="rId21">
            <a:extLst/>
          </a:blip>
          <a:stretch>
            <a:fillRect/>
          </a:stretch>
        </p:blipFill>
        <p:spPr>
          <a:xfrm>
            <a:off x="8981322" y="3537864"/>
            <a:ext cx="1270001" cy="1270001"/>
          </a:xfrm>
          <a:prstGeom prst="rect">
            <a:avLst/>
          </a:prstGeom>
          <a:ln w="12700">
            <a:miter lim="400000"/>
          </a:ln>
        </p:spPr>
      </p:pic>
      <p:pic>
        <p:nvPicPr>
          <p:cNvPr id="163" name="@COLLECTION_fast.pdf"/>
          <p:cNvPicPr/>
          <p:nvPr/>
        </p:nvPicPr>
        <p:blipFill>
          <a:blip r:embed="rId22">
            <a:extLst/>
          </a:blip>
          <a:stretch>
            <a:fillRect/>
          </a:stretch>
        </p:blipFill>
        <p:spPr>
          <a:xfrm>
            <a:off x="10901644" y="3537864"/>
            <a:ext cx="1270001" cy="1270001"/>
          </a:xfrm>
          <a:prstGeom prst="rect">
            <a:avLst/>
          </a:prstGeom>
          <a:ln w="12700">
            <a:miter lim="400000"/>
          </a:ln>
        </p:spPr>
      </p:pic>
      <p:pic>
        <p:nvPicPr>
          <p:cNvPr id="164" name="Wifi.pdf"/>
          <p:cNvPicPr/>
          <p:nvPr/>
        </p:nvPicPr>
        <p:blipFill>
          <a:blip r:embed="rId23">
            <a:extLst/>
          </a:blip>
          <a:stretch>
            <a:fillRect/>
          </a:stretch>
        </p:blipFill>
        <p:spPr>
          <a:xfrm>
            <a:off x="670708" y="5447744"/>
            <a:ext cx="878497" cy="674788"/>
          </a:xfrm>
          <a:prstGeom prst="rect">
            <a:avLst/>
          </a:prstGeom>
          <a:ln w="12700">
            <a:miter lim="400000"/>
          </a:ln>
        </p:spPr>
      </p:pic>
      <p:pic>
        <p:nvPicPr>
          <p:cNvPr id="165" name="Camera.pdf"/>
          <p:cNvPicPr/>
          <p:nvPr/>
        </p:nvPicPr>
        <p:blipFill>
          <a:blip r:embed="rId24">
            <a:extLst/>
          </a:blip>
          <a:stretch>
            <a:fillRect/>
          </a:stretch>
        </p:blipFill>
        <p:spPr>
          <a:xfrm>
            <a:off x="2279788" y="5403686"/>
            <a:ext cx="878496" cy="762904"/>
          </a:xfrm>
          <a:prstGeom prst="rect">
            <a:avLst/>
          </a:prstGeom>
          <a:ln w="12700">
            <a:miter lim="400000"/>
          </a:ln>
        </p:spPr>
      </p:pic>
      <p:pic>
        <p:nvPicPr>
          <p:cNvPr id="166" name="@COLLECTION 2 copy_camera.pdf"/>
          <p:cNvPicPr/>
          <p:nvPr/>
        </p:nvPicPr>
        <p:blipFill>
          <a:blip r:embed="rId25">
            <a:extLst/>
          </a:blip>
          <a:stretch>
            <a:fillRect/>
          </a:stretch>
        </p:blipFill>
        <p:spPr>
          <a:xfrm>
            <a:off x="8981322" y="5048490"/>
            <a:ext cx="1270001" cy="1270001"/>
          </a:xfrm>
          <a:prstGeom prst="rect">
            <a:avLst/>
          </a:prstGeom>
          <a:ln w="12700">
            <a:miter lim="400000"/>
          </a:ln>
        </p:spPr>
      </p:pic>
      <p:pic>
        <p:nvPicPr>
          <p:cNvPr id="167" name="@COLLECTION 2 copy_gift.pdf"/>
          <p:cNvPicPr/>
          <p:nvPr/>
        </p:nvPicPr>
        <p:blipFill>
          <a:blip r:embed="rId26">
            <a:extLst/>
          </a:blip>
          <a:stretch>
            <a:fillRect/>
          </a:stretch>
        </p:blipFill>
        <p:spPr>
          <a:xfrm>
            <a:off x="7297380" y="5048490"/>
            <a:ext cx="1270001" cy="1270001"/>
          </a:xfrm>
          <a:prstGeom prst="rect">
            <a:avLst/>
          </a:prstGeom>
          <a:ln w="12700">
            <a:miter lim="400000"/>
          </a:ln>
        </p:spPr>
      </p:pic>
      <p:pic>
        <p:nvPicPr>
          <p:cNvPr id="168" name="@COLLECTION 2 copy_new.pdf"/>
          <p:cNvPicPr/>
          <p:nvPr/>
        </p:nvPicPr>
        <p:blipFill>
          <a:blip r:embed="rId27">
            <a:extLst/>
          </a:blip>
          <a:stretch>
            <a:fillRect/>
          </a:stretch>
        </p:blipFill>
        <p:spPr>
          <a:xfrm>
            <a:off x="5510018" y="5105775"/>
            <a:ext cx="1270001" cy="1270001"/>
          </a:xfrm>
          <a:prstGeom prst="rect">
            <a:avLst/>
          </a:prstGeom>
          <a:ln w="12700">
            <a:miter lim="400000"/>
          </a:ln>
        </p:spPr>
      </p:pic>
      <p:pic>
        <p:nvPicPr>
          <p:cNvPr id="169" name="@COLLECTION 2 copy_phone.pdf"/>
          <p:cNvPicPr/>
          <p:nvPr/>
        </p:nvPicPr>
        <p:blipFill>
          <a:blip r:embed="rId28">
            <a:extLst/>
          </a:blip>
          <a:stretch>
            <a:fillRect/>
          </a:stretch>
        </p:blipFill>
        <p:spPr>
          <a:xfrm>
            <a:off x="3699150" y="6559117"/>
            <a:ext cx="1270001" cy="1270001"/>
          </a:xfrm>
          <a:prstGeom prst="rect">
            <a:avLst/>
          </a:prstGeom>
          <a:ln w="12700">
            <a:miter lim="400000"/>
          </a:ln>
        </p:spPr>
      </p:pic>
      <p:pic>
        <p:nvPicPr>
          <p:cNvPr id="170" name="@COLLECTION 2 copy_print.pdf"/>
          <p:cNvPicPr/>
          <p:nvPr/>
        </p:nvPicPr>
        <p:blipFill>
          <a:blip r:embed="rId29">
            <a:extLst/>
          </a:blip>
          <a:stretch>
            <a:fillRect/>
          </a:stretch>
        </p:blipFill>
        <p:spPr>
          <a:xfrm>
            <a:off x="5510018" y="6559117"/>
            <a:ext cx="1270001" cy="1270001"/>
          </a:xfrm>
          <a:prstGeom prst="rect">
            <a:avLst/>
          </a:prstGeom>
          <a:ln w="12700">
            <a:miter lim="400000"/>
          </a:ln>
        </p:spPr>
      </p:pic>
      <p:pic>
        <p:nvPicPr>
          <p:cNvPr id="171" name="@COLLECTION 2 copy_security-unlocked.pdf"/>
          <p:cNvPicPr/>
          <p:nvPr/>
        </p:nvPicPr>
        <p:blipFill>
          <a:blip r:embed="rId30">
            <a:extLst/>
          </a:blip>
          <a:stretch>
            <a:fillRect/>
          </a:stretch>
        </p:blipFill>
        <p:spPr>
          <a:xfrm>
            <a:off x="10901644" y="5048490"/>
            <a:ext cx="1270001" cy="1270001"/>
          </a:xfrm>
          <a:prstGeom prst="rect">
            <a:avLst/>
          </a:prstGeom>
          <a:ln w="12700">
            <a:miter lim="400000"/>
          </a:ln>
        </p:spPr>
      </p:pic>
      <p:pic>
        <p:nvPicPr>
          <p:cNvPr id="172" name="@COLLECTION 2 copy_star.pdf"/>
          <p:cNvPicPr/>
          <p:nvPr/>
        </p:nvPicPr>
        <p:blipFill>
          <a:blip r:embed="rId31">
            <a:extLst/>
          </a:blip>
          <a:stretch>
            <a:fillRect/>
          </a:stretch>
        </p:blipFill>
        <p:spPr>
          <a:xfrm>
            <a:off x="3770440" y="5227463"/>
            <a:ext cx="1115350" cy="1115350"/>
          </a:xfrm>
          <a:prstGeom prst="rect">
            <a:avLst/>
          </a:prstGeom>
          <a:ln w="12700">
            <a:miter lim="400000"/>
          </a:ln>
        </p:spPr>
      </p:pic>
      <p:pic>
        <p:nvPicPr>
          <p:cNvPr id="173" name="@COLLECTION 2 copy_tool.pdf"/>
          <p:cNvPicPr/>
          <p:nvPr/>
        </p:nvPicPr>
        <p:blipFill>
          <a:blip r:embed="rId32">
            <a:extLst/>
          </a:blip>
          <a:stretch>
            <a:fillRect/>
          </a:stretch>
        </p:blipFill>
        <p:spPr>
          <a:xfrm>
            <a:off x="2084035" y="6559117"/>
            <a:ext cx="1270001" cy="1270001"/>
          </a:xfrm>
          <a:prstGeom prst="rect">
            <a:avLst/>
          </a:prstGeom>
          <a:ln w="12700">
            <a:miter lim="400000"/>
          </a:ln>
        </p:spPr>
      </p:pic>
      <p:pic>
        <p:nvPicPr>
          <p:cNvPr id="174" name="@COLLECTION 2 copy_treat.pdf"/>
          <p:cNvPicPr/>
          <p:nvPr/>
        </p:nvPicPr>
        <p:blipFill>
          <a:blip r:embed="rId33">
            <a:extLst/>
          </a:blip>
          <a:stretch>
            <a:fillRect/>
          </a:stretch>
        </p:blipFill>
        <p:spPr>
          <a:xfrm>
            <a:off x="474956" y="6559117"/>
            <a:ext cx="1270001" cy="1270001"/>
          </a:xfrm>
          <a:prstGeom prst="rect">
            <a:avLst/>
          </a:prstGeom>
          <a:ln w="12700">
            <a:miter lim="400000"/>
          </a:ln>
        </p:spPr>
      </p:pic>
      <p:pic>
        <p:nvPicPr>
          <p:cNvPr id="175" name="@COLLECTION 2 copy_voice-of-the-customer.pdf"/>
          <p:cNvPicPr/>
          <p:nvPr/>
        </p:nvPicPr>
        <p:blipFill>
          <a:blip r:embed="rId34">
            <a:extLst/>
          </a:blip>
          <a:stretch>
            <a:fillRect/>
          </a:stretch>
        </p:blipFill>
        <p:spPr>
          <a:xfrm>
            <a:off x="7470338" y="6559117"/>
            <a:ext cx="1270001" cy="1270001"/>
          </a:xfrm>
          <a:prstGeom prst="rect">
            <a:avLst/>
          </a:prstGeom>
          <a:ln w="12700">
            <a:miter lim="400000"/>
          </a:ln>
        </p:spPr>
      </p:pic>
      <p:pic>
        <p:nvPicPr>
          <p:cNvPr id="176" name="@COLLECTION 2 copy_business.pdf"/>
          <p:cNvPicPr/>
          <p:nvPr/>
        </p:nvPicPr>
        <p:blipFill>
          <a:blip r:embed="rId35">
            <a:extLst/>
          </a:blip>
          <a:stretch>
            <a:fillRect/>
          </a:stretch>
        </p:blipFill>
        <p:spPr>
          <a:xfrm>
            <a:off x="580552" y="8265703"/>
            <a:ext cx="1270001" cy="1270001"/>
          </a:xfrm>
          <a:prstGeom prst="rect">
            <a:avLst/>
          </a:prstGeom>
          <a:ln w="12700">
            <a:miter lim="400000"/>
          </a:ln>
        </p:spPr>
      </p:pic>
      <p:pic>
        <p:nvPicPr>
          <p:cNvPr id="177" name="@COLLECTION 2 copy_education.pdf"/>
          <p:cNvPicPr/>
          <p:nvPr/>
        </p:nvPicPr>
        <p:blipFill>
          <a:blip r:embed="rId36">
            <a:extLst/>
          </a:blip>
          <a:stretch>
            <a:fillRect/>
          </a:stretch>
        </p:blipFill>
        <p:spPr>
          <a:xfrm>
            <a:off x="9137929" y="6559116"/>
            <a:ext cx="1270001" cy="1270001"/>
          </a:xfrm>
          <a:prstGeom prst="rect">
            <a:avLst/>
          </a:prstGeom>
          <a:ln w="12700">
            <a:miter lim="400000"/>
          </a:ln>
        </p:spPr>
      </p:pic>
      <p:pic>
        <p:nvPicPr>
          <p:cNvPr id="178" name="@COLLECTION 2 copy_security-locked.pdf"/>
          <p:cNvPicPr/>
          <p:nvPr/>
        </p:nvPicPr>
        <p:blipFill>
          <a:blip r:embed="rId37">
            <a:extLst/>
          </a:blip>
          <a:stretch>
            <a:fillRect/>
          </a:stretch>
        </p:blipFill>
        <p:spPr>
          <a:xfrm>
            <a:off x="11010313" y="6383581"/>
            <a:ext cx="1270001" cy="1270001"/>
          </a:xfrm>
          <a:prstGeom prst="rect">
            <a:avLst/>
          </a:prstGeom>
          <a:ln w="12700">
            <a:miter lim="400000"/>
          </a:ln>
        </p:spPr>
      </p:pic>
      <p:pic>
        <p:nvPicPr>
          <p:cNvPr id="179" name="Olympic Rings.pdf"/>
          <p:cNvPicPr/>
          <p:nvPr/>
        </p:nvPicPr>
        <p:blipFill>
          <a:blip r:embed="rId38">
            <a:extLst/>
          </a:blip>
          <a:stretch>
            <a:fillRect/>
          </a:stretch>
        </p:blipFill>
        <p:spPr>
          <a:xfrm>
            <a:off x="2287235" y="8614953"/>
            <a:ext cx="863601" cy="571501"/>
          </a:xfrm>
          <a:prstGeom prst="rect">
            <a:avLst/>
          </a:prstGeom>
          <a:ln w="12700">
            <a:miter lim="400000"/>
          </a:ln>
        </p:spPr>
      </p:pic>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空白内容页 copy">
    <p:spTree>
      <p:nvGrpSpPr>
        <p:cNvPr id="1" name=""/>
        <p:cNvGrpSpPr/>
        <p:nvPr/>
      </p:nvGrpSpPr>
      <p:grpSpPr>
        <a:xfrm>
          <a:off x="0" y="0"/>
          <a:ext cx="0" cy="0"/>
          <a:chOff x="0" y="0"/>
          <a:chExt cx="0" cy="0"/>
        </a:xfrm>
      </p:grpSpPr>
      <p:sp>
        <p:nvSpPr>
          <p:cNvPr id="181" name="Shape 181"/>
          <p:cNvSpPr/>
          <p:nvPr/>
        </p:nvSpPr>
        <p:spPr>
          <a:xfrm>
            <a:off x="2019270" y="1574639"/>
            <a:ext cx="8978960" cy="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182" name="Shape 182"/>
          <p:cNvSpPr/>
          <p:nvPr/>
        </p:nvSpPr>
        <p:spPr>
          <a:xfrm flipV="1">
            <a:off x="2019288" y="367546"/>
            <a:ext cx="8978924" cy="432"/>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图标（人物）">
    <p:spTree>
      <p:nvGrpSpPr>
        <p:cNvPr id="1" name=""/>
        <p:cNvGrpSpPr/>
        <p:nvPr/>
      </p:nvGrpSpPr>
      <p:grpSpPr>
        <a:xfrm>
          <a:off x="0" y="0"/>
          <a:ext cx="0" cy="0"/>
          <a:chOff x="0" y="0"/>
          <a:chExt cx="0" cy="0"/>
        </a:xfrm>
      </p:grpSpPr>
      <p:pic>
        <p:nvPicPr>
          <p:cNvPr id="184" name="@COLLECTION_person-5.pdf"/>
          <p:cNvPicPr/>
          <p:nvPr/>
        </p:nvPicPr>
        <p:blipFill>
          <a:blip r:embed="rId2">
            <a:extLst/>
          </a:blip>
          <a:stretch>
            <a:fillRect/>
          </a:stretch>
        </p:blipFill>
        <p:spPr>
          <a:xfrm>
            <a:off x="8052258" y="451357"/>
            <a:ext cx="1270001" cy="1270001"/>
          </a:xfrm>
          <a:prstGeom prst="rect">
            <a:avLst/>
          </a:prstGeom>
          <a:ln w="12700">
            <a:miter lim="400000"/>
          </a:ln>
        </p:spPr>
      </p:pic>
      <p:pic>
        <p:nvPicPr>
          <p:cNvPr id="185" name="@COLLECTION_person-6.pdf"/>
          <p:cNvPicPr/>
          <p:nvPr/>
        </p:nvPicPr>
        <p:blipFill>
          <a:blip r:embed="rId3">
            <a:extLst/>
          </a:blip>
          <a:stretch>
            <a:fillRect/>
          </a:stretch>
        </p:blipFill>
        <p:spPr>
          <a:xfrm>
            <a:off x="1849987" y="451357"/>
            <a:ext cx="1270001" cy="1270001"/>
          </a:xfrm>
          <a:prstGeom prst="rect">
            <a:avLst/>
          </a:prstGeom>
          <a:ln w="12700">
            <a:miter lim="400000"/>
          </a:ln>
        </p:spPr>
      </p:pic>
      <p:pic>
        <p:nvPicPr>
          <p:cNvPr id="186" name="@COLLECTION_person-7.pdf"/>
          <p:cNvPicPr/>
          <p:nvPr/>
        </p:nvPicPr>
        <p:blipFill>
          <a:blip r:embed="rId4">
            <a:extLst/>
          </a:blip>
          <a:stretch>
            <a:fillRect/>
          </a:stretch>
        </p:blipFill>
        <p:spPr>
          <a:xfrm>
            <a:off x="6560202" y="451357"/>
            <a:ext cx="1270001" cy="1270001"/>
          </a:xfrm>
          <a:prstGeom prst="rect">
            <a:avLst/>
          </a:prstGeom>
          <a:ln w="12700">
            <a:miter lim="400000"/>
          </a:ln>
        </p:spPr>
      </p:pic>
      <p:pic>
        <p:nvPicPr>
          <p:cNvPr id="187" name="@COLLECTION_person-8.pdf"/>
          <p:cNvPicPr/>
          <p:nvPr/>
        </p:nvPicPr>
        <p:blipFill>
          <a:blip r:embed="rId5">
            <a:extLst/>
          </a:blip>
          <a:stretch>
            <a:fillRect/>
          </a:stretch>
        </p:blipFill>
        <p:spPr>
          <a:xfrm>
            <a:off x="5068147" y="451357"/>
            <a:ext cx="1270001" cy="1270001"/>
          </a:xfrm>
          <a:prstGeom prst="rect">
            <a:avLst/>
          </a:prstGeom>
          <a:ln w="12700">
            <a:miter lim="400000"/>
          </a:ln>
        </p:spPr>
      </p:pic>
      <p:pic>
        <p:nvPicPr>
          <p:cNvPr id="188" name="@COLLECTION_person-9.pdf"/>
          <p:cNvPicPr/>
          <p:nvPr/>
        </p:nvPicPr>
        <p:blipFill>
          <a:blip r:embed="rId6">
            <a:extLst/>
          </a:blip>
          <a:stretch>
            <a:fillRect/>
          </a:stretch>
        </p:blipFill>
        <p:spPr>
          <a:xfrm>
            <a:off x="3459067" y="451357"/>
            <a:ext cx="1270001" cy="1270001"/>
          </a:xfrm>
          <a:prstGeom prst="rect">
            <a:avLst/>
          </a:prstGeom>
          <a:ln w="12700">
            <a:miter lim="400000"/>
          </a:ln>
        </p:spPr>
      </p:pic>
      <p:pic>
        <p:nvPicPr>
          <p:cNvPr id="189" name="@COLLECTION_person-10.pdf"/>
          <p:cNvPicPr/>
          <p:nvPr/>
        </p:nvPicPr>
        <p:blipFill>
          <a:blip r:embed="rId7">
            <a:extLst/>
          </a:blip>
          <a:stretch>
            <a:fillRect/>
          </a:stretch>
        </p:blipFill>
        <p:spPr>
          <a:xfrm>
            <a:off x="357932" y="451357"/>
            <a:ext cx="1270001" cy="1270001"/>
          </a:xfrm>
          <a:prstGeom prst="rect">
            <a:avLst/>
          </a:prstGeom>
          <a:ln w="12700">
            <a:miter lim="400000"/>
          </a:ln>
        </p:spPr>
      </p:pic>
      <p:pic>
        <p:nvPicPr>
          <p:cNvPr id="190" name="@COLLECTION_view.pdf"/>
          <p:cNvPicPr/>
          <p:nvPr/>
        </p:nvPicPr>
        <p:blipFill>
          <a:blip r:embed="rId8">
            <a:extLst/>
          </a:blip>
          <a:stretch>
            <a:fillRect/>
          </a:stretch>
        </p:blipFill>
        <p:spPr>
          <a:xfrm>
            <a:off x="1981639" y="5073804"/>
            <a:ext cx="1270001" cy="1270001"/>
          </a:xfrm>
          <a:prstGeom prst="rect">
            <a:avLst/>
          </a:prstGeom>
          <a:ln w="12700">
            <a:miter lim="400000"/>
          </a:ln>
        </p:spPr>
      </p:pic>
      <p:pic>
        <p:nvPicPr>
          <p:cNvPr id="191" name="@COLLECTION_webinar-2.pdf"/>
          <p:cNvPicPr/>
          <p:nvPr/>
        </p:nvPicPr>
        <p:blipFill>
          <a:blip r:embed="rId9">
            <a:extLst/>
          </a:blip>
          <a:stretch>
            <a:fillRect/>
          </a:stretch>
        </p:blipFill>
        <p:spPr>
          <a:xfrm>
            <a:off x="1849987" y="2001925"/>
            <a:ext cx="1270001" cy="1270001"/>
          </a:xfrm>
          <a:prstGeom prst="rect">
            <a:avLst/>
          </a:prstGeom>
          <a:ln w="12700">
            <a:miter lim="400000"/>
          </a:ln>
        </p:spPr>
      </p:pic>
      <p:pic>
        <p:nvPicPr>
          <p:cNvPr id="192" name="@COLLECTION_webinar.pdf"/>
          <p:cNvPicPr/>
          <p:nvPr/>
        </p:nvPicPr>
        <p:blipFill>
          <a:blip r:embed="rId10">
            <a:extLst/>
          </a:blip>
          <a:stretch>
            <a:fillRect/>
          </a:stretch>
        </p:blipFill>
        <p:spPr>
          <a:xfrm>
            <a:off x="357932" y="2001925"/>
            <a:ext cx="1270001" cy="1270001"/>
          </a:xfrm>
          <a:prstGeom prst="rect">
            <a:avLst/>
          </a:prstGeom>
          <a:ln w="12700">
            <a:miter lim="400000"/>
          </a:ln>
        </p:spPr>
      </p:pic>
      <p:pic>
        <p:nvPicPr>
          <p:cNvPr id="193" name="@COLLECTION_twist-hybrid-approach.pdf"/>
          <p:cNvPicPr/>
          <p:nvPr/>
        </p:nvPicPr>
        <p:blipFill>
          <a:blip r:embed="rId11">
            <a:extLst/>
          </a:blip>
          <a:stretch>
            <a:fillRect/>
          </a:stretch>
        </p:blipFill>
        <p:spPr>
          <a:xfrm>
            <a:off x="3605347" y="5073804"/>
            <a:ext cx="1270001" cy="1270001"/>
          </a:xfrm>
          <a:prstGeom prst="rect">
            <a:avLst/>
          </a:prstGeom>
          <a:ln w="12700">
            <a:miter lim="400000"/>
          </a:ln>
        </p:spPr>
      </p:pic>
      <p:pic>
        <p:nvPicPr>
          <p:cNvPr id="194" name="@COLLECTION_person-1.pdf"/>
          <p:cNvPicPr/>
          <p:nvPr/>
        </p:nvPicPr>
        <p:blipFill>
          <a:blip r:embed="rId12">
            <a:extLst/>
          </a:blip>
          <a:stretch>
            <a:fillRect/>
          </a:stretch>
        </p:blipFill>
        <p:spPr>
          <a:xfrm>
            <a:off x="5068147" y="2001925"/>
            <a:ext cx="1270001" cy="1270001"/>
          </a:xfrm>
          <a:prstGeom prst="rect">
            <a:avLst/>
          </a:prstGeom>
          <a:ln w="12700">
            <a:miter lim="400000"/>
          </a:ln>
        </p:spPr>
      </p:pic>
      <p:pic>
        <p:nvPicPr>
          <p:cNvPr id="195" name="@COLLECTION_person-2.pdf"/>
          <p:cNvPicPr/>
          <p:nvPr/>
        </p:nvPicPr>
        <p:blipFill>
          <a:blip r:embed="rId13">
            <a:extLst/>
          </a:blip>
          <a:stretch>
            <a:fillRect/>
          </a:stretch>
        </p:blipFill>
        <p:spPr>
          <a:xfrm>
            <a:off x="9544313" y="451357"/>
            <a:ext cx="1270001" cy="1270001"/>
          </a:xfrm>
          <a:prstGeom prst="rect">
            <a:avLst/>
          </a:prstGeom>
          <a:ln w="12700">
            <a:miter lim="400000"/>
          </a:ln>
        </p:spPr>
      </p:pic>
      <p:pic>
        <p:nvPicPr>
          <p:cNvPr id="196" name="@COLLECTION_person-3.pdf"/>
          <p:cNvPicPr/>
          <p:nvPr/>
        </p:nvPicPr>
        <p:blipFill>
          <a:blip r:embed="rId14">
            <a:extLst/>
          </a:blip>
          <a:stretch>
            <a:fillRect/>
          </a:stretch>
        </p:blipFill>
        <p:spPr>
          <a:xfrm>
            <a:off x="3459067" y="2001925"/>
            <a:ext cx="1270001" cy="1270001"/>
          </a:xfrm>
          <a:prstGeom prst="rect">
            <a:avLst/>
          </a:prstGeom>
          <a:ln w="12700">
            <a:miter lim="400000"/>
          </a:ln>
        </p:spPr>
      </p:pic>
      <p:pic>
        <p:nvPicPr>
          <p:cNvPr id="197" name="@COLLECTION_person-4.pdf"/>
          <p:cNvPicPr/>
          <p:nvPr/>
        </p:nvPicPr>
        <p:blipFill>
          <a:blip r:embed="rId15">
            <a:extLst/>
          </a:blip>
          <a:stretch>
            <a:fillRect/>
          </a:stretch>
        </p:blipFill>
        <p:spPr>
          <a:xfrm>
            <a:off x="11036368" y="451357"/>
            <a:ext cx="1270001" cy="1270001"/>
          </a:xfrm>
          <a:prstGeom prst="rect">
            <a:avLst/>
          </a:prstGeom>
          <a:ln w="12700">
            <a:miter lim="400000"/>
          </a:ln>
        </p:spPr>
      </p:pic>
      <p:pic>
        <p:nvPicPr>
          <p:cNvPr id="198" name="@COLLECTION_go-break-silos.pdf"/>
          <p:cNvPicPr/>
          <p:nvPr/>
        </p:nvPicPr>
        <p:blipFill>
          <a:blip r:embed="rId16">
            <a:extLst/>
          </a:blip>
          <a:stretch>
            <a:fillRect/>
          </a:stretch>
        </p:blipFill>
        <p:spPr>
          <a:xfrm>
            <a:off x="1849988" y="3420841"/>
            <a:ext cx="1270001" cy="1270001"/>
          </a:xfrm>
          <a:prstGeom prst="rect">
            <a:avLst/>
          </a:prstGeom>
          <a:ln w="12700">
            <a:miter lim="400000"/>
          </a:ln>
        </p:spPr>
      </p:pic>
      <p:pic>
        <p:nvPicPr>
          <p:cNvPr id="199" name="@COLLECTION_mingle-our-best-thinking.pdf"/>
          <p:cNvPicPr/>
          <p:nvPr/>
        </p:nvPicPr>
        <p:blipFill>
          <a:blip r:embed="rId17">
            <a:extLst/>
          </a:blip>
          <a:stretch>
            <a:fillRect/>
          </a:stretch>
        </p:blipFill>
        <p:spPr>
          <a:xfrm>
            <a:off x="357932" y="3420841"/>
            <a:ext cx="1270001" cy="1270001"/>
          </a:xfrm>
          <a:prstGeom prst="rect">
            <a:avLst/>
          </a:prstGeom>
          <a:ln w="12700">
            <a:miter lim="400000"/>
          </a:ln>
        </p:spPr>
      </p:pic>
      <p:pic>
        <p:nvPicPr>
          <p:cNvPr id="200" name="@COLLECTION_like.pdf"/>
          <p:cNvPicPr/>
          <p:nvPr/>
        </p:nvPicPr>
        <p:blipFill>
          <a:blip r:embed="rId18">
            <a:extLst/>
          </a:blip>
          <a:stretch>
            <a:fillRect/>
          </a:stretch>
        </p:blipFill>
        <p:spPr>
          <a:xfrm>
            <a:off x="357932" y="5073804"/>
            <a:ext cx="1270001" cy="1270001"/>
          </a:xfrm>
          <a:prstGeom prst="rect">
            <a:avLst/>
          </a:prstGeom>
          <a:ln w="12700">
            <a:miter lim="400000"/>
          </a:ln>
        </p:spPr>
      </p:pic>
      <p:pic>
        <p:nvPicPr>
          <p:cNvPr id="201" name="@COLLECTION_love.pdf"/>
          <p:cNvPicPr/>
          <p:nvPr/>
        </p:nvPicPr>
        <p:blipFill>
          <a:blip r:embed="rId19">
            <a:extLst/>
          </a:blip>
          <a:stretch>
            <a:fillRect/>
          </a:stretch>
        </p:blipFill>
        <p:spPr>
          <a:xfrm>
            <a:off x="5229054" y="5073804"/>
            <a:ext cx="1270001" cy="1270001"/>
          </a:xfrm>
          <a:prstGeom prst="rect">
            <a:avLst/>
          </a:prstGeom>
          <a:ln w="12700">
            <a:miter lim="400000"/>
          </a:ln>
        </p:spPr>
      </p:pic>
      <p:pic>
        <p:nvPicPr>
          <p:cNvPr id="202" name="@COLLECTION 2 copy_badge-2.pdf"/>
          <p:cNvPicPr/>
          <p:nvPr/>
        </p:nvPicPr>
        <p:blipFill>
          <a:blip r:embed="rId20">
            <a:extLst/>
          </a:blip>
          <a:stretch>
            <a:fillRect/>
          </a:stretch>
        </p:blipFill>
        <p:spPr>
          <a:xfrm>
            <a:off x="6560202" y="2001925"/>
            <a:ext cx="1270001" cy="1270001"/>
          </a:xfrm>
          <a:prstGeom prst="rect">
            <a:avLst/>
          </a:prstGeom>
          <a:ln w="12700">
            <a:miter lim="400000"/>
          </a:ln>
        </p:spPr>
      </p:pic>
      <p:pic>
        <p:nvPicPr>
          <p:cNvPr id="203" name="@COLLECTION 2 copy_badge.pdf"/>
          <p:cNvPicPr/>
          <p:nvPr/>
        </p:nvPicPr>
        <p:blipFill>
          <a:blip r:embed="rId21">
            <a:extLst/>
          </a:blip>
          <a:stretch>
            <a:fillRect/>
          </a:stretch>
        </p:blipFill>
        <p:spPr>
          <a:xfrm>
            <a:off x="8052258" y="2001925"/>
            <a:ext cx="1270001" cy="1270001"/>
          </a:xfrm>
          <a:prstGeom prst="rect">
            <a:avLst/>
          </a:prstGeom>
          <a:ln w="12700">
            <a:miter lim="400000"/>
          </a:ln>
        </p:spPr>
      </p:pic>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图标（社交）">
    <p:spTree>
      <p:nvGrpSpPr>
        <p:cNvPr id="1" name=""/>
        <p:cNvGrpSpPr/>
        <p:nvPr/>
      </p:nvGrpSpPr>
      <p:grpSpPr>
        <a:xfrm>
          <a:off x="0" y="0"/>
          <a:ext cx="0" cy="0"/>
          <a:chOff x="0" y="0"/>
          <a:chExt cx="0" cy="0"/>
        </a:xfrm>
      </p:grpSpPr>
      <p:pic>
        <p:nvPicPr>
          <p:cNvPr id="205" name="@COLLECTION 2 copy_facebook-white.pdf"/>
          <p:cNvPicPr/>
          <p:nvPr/>
        </p:nvPicPr>
        <p:blipFill>
          <a:blip r:embed="rId2">
            <a:extLst/>
          </a:blip>
          <a:stretch>
            <a:fillRect/>
          </a:stretch>
        </p:blipFill>
        <p:spPr>
          <a:xfrm>
            <a:off x="2182317" y="604204"/>
            <a:ext cx="1270001" cy="1270001"/>
          </a:xfrm>
          <a:prstGeom prst="rect">
            <a:avLst/>
          </a:prstGeom>
          <a:ln w="12700">
            <a:miter lim="400000"/>
          </a:ln>
        </p:spPr>
      </p:pic>
      <p:pic>
        <p:nvPicPr>
          <p:cNvPr id="206" name="@COLLECTION 2 copy_google-plus-gray.pdf"/>
          <p:cNvPicPr/>
          <p:nvPr/>
        </p:nvPicPr>
        <p:blipFill>
          <a:blip r:embed="rId3">
            <a:extLst/>
          </a:blip>
          <a:stretch>
            <a:fillRect/>
          </a:stretch>
        </p:blipFill>
        <p:spPr>
          <a:xfrm>
            <a:off x="2182317" y="2287742"/>
            <a:ext cx="1270001" cy="1270001"/>
          </a:xfrm>
          <a:prstGeom prst="rect">
            <a:avLst/>
          </a:prstGeom>
          <a:ln w="12700">
            <a:miter lim="400000"/>
          </a:ln>
        </p:spPr>
      </p:pic>
      <p:pic>
        <p:nvPicPr>
          <p:cNvPr id="207" name="@COLLECTION 2 copy_linkedin-white.pdf"/>
          <p:cNvPicPr/>
          <p:nvPr/>
        </p:nvPicPr>
        <p:blipFill>
          <a:blip r:embed="rId4">
            <a:extLst/>
          </a:blip>
          <a:stretch>
            <a:fillRect/>
          </a:stretch>
        </p:blipFill>
        <p:spPr>
          <a:xfrm>
            <a:off x="375760" y="2287742"/>
            <a:ext cx="1270001" cy="1270001"/>
          </a:xfrm>
          <a:prstGeom prst="rect">
            <a:avLst/>
          </a:prstGeom>
          <a:ln w="12700">
            <a:miter lim="400000"/>
          </a:ln>
        </p:spPr>
      </p:pic>
      <p:pic>
        <p:nvPicPr>
          <p:cNvPr id="208" name="@COLLECTION 2 copy_rss-white.pdf"/>
          <p:cNvPicPr/>
          <p:nvPr/>
        </p:nvPicPr>
        <p:blipFill>
          <a:blip r:embed="rId5">
            <a:extLst/>
          </a:blip>
          <a:stretch>
            <a:fillRect/>
          </a:stretch>
        </p:blipFill>
        <p:spPr>
          <a:xfrm>
            <a:off x="375760" y="604204"/>
            <a:ext cx="1270001" cy="1270001"/>
          </a:xfrm>
          <a:prstGeom prst="rect">
            <a:avLst/>
          </a:prstGeom>
          <a:ln w="12700">
            <a:miter lim="400000"/>
          </a:ln>
        </p:spPr>
      </p:pic>
      <p:pic>
        <p:nvPicPr>
          <p:cNvPr id="209" name="@COLLECTION 2 copy_twitter-gray.pdf"/>
          <p:cNvPicPr/>
          <p:nvPr/>
        </p:nvPicPr>
        <p:blipFill>
          <a:blip r:embed="rId6">
            <a:extLst/>
          </a:blip>
          <a:stretch>
            <a:fillRect/>
          </a:stretch>
        </p:blipFill>
        <p:spPr>
          <a:xfrm>
            <a:off x="4135155" y="2287742"/>
            <a:ext cx="1270001" cy="1270001"/>
          </a:xfrm>
          <a:prstGeom prst="rect">
            <a:avLst/>
          </a:prstGeom>
          <a:ln w="12700">
            <a:miter lim="400000"/>
          </a:ln>
        </p:spPr>
      </p:pic>
      <p:pic>
        <p:nvPicPr>
          <p:cNvPr id="210" name="@COLLECTION 2 copy_weibo-gray.pdf"/>
          <p:cNvPicPr/>
          <p:nvPr/>
        </p:nvPicPr>
        <p:blipFill>
          <a:blip r:embed="rId7">
            <a:extLst/>
          </a:blip>
          <a:stretch>
            <a:fillRect/>
          </a:stretch>
        </p:blipFill>
        <p:spPr>
          <a:xfrm>
            <a:off x="6087993" y="604204"/>
            <a:ext cx="1270001" cy="1270001"/>
          </a:xfrm>
          <a:prstGeom prst="rect">
            <a:avLst/>
          </a:prstGeom>
          <a:ln w="12700">
            <a:miter lim="400000"/>
          </a:ln>
        </p:spPr>
      </p:pic>
      <p:pic>
        <p:nvPicPr>
          <p:cNvPr id="211" name="@COLLECTION 2 copy_youtube-white.pdf"/>
          <p:cNvPicPr/>
          <p:nvPr/>
        </p:nvPicPr>
        <p:blipFill>
          <a:blip r:embed="rId8">
            <a:extLst/>
          </a:blip>
          <a:stretch>
            <a:fillRect/>
          </a:stretch>
        </p:blipFill>
        <p:spPr>
          <a:xfrm>
            <a:off x="4135155" y="604204"/>
            <a:ext cx="1270001" cy="1270001"/>
          </a:xfrm>
          <a:prstGeom prst="rect">
            <a:avLst/>
          </a:prstGeom>
          <a:ln w="12700">
            <a:miter lim="400000"/>
          </a:ln>
        </p:spPr>
      </p:pic>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图标（文字板）">
    <p:spTree>
      <p:nvGrpSpPr>
        <p:cNvPr id="1" name=""/>
        <p:cNvGrpSpPr/>
        <p:nvPr/>
      </p:nvGrpSpPr>
      <p:grpSpPr>
        <a:xfrm>
          <a:off x="0" y="0"/>
          <a:ext cx="0" cy="0"/>
          <a:chOff x="0" y="0"/>
          <a:chExt cx="0" cy="0"/>
        </a:xfrm>
      </p:grpSpPr>
      <p:pic>
        <p:nvPicPr>
          <p:cNvPr id="213" name="pasted-image.pdf"/>
          <p:cNvPicPr/>
          <p:nvPr/>
        </p:nvPicPr>
        <p:blipFill>
          <a:blip r:embed="rId2">
            <a:extLst/>
          </a:blip>
          <a:stretch>
            <a:fillRect/>
          </a:stretch>
        </p:blipFill>
        <p:spPr>
          <a:xfrm>
            <a:off x="922532" y="4434160"/>
            <a:ext cx="11610659" cy="4921132"/>
          </a:xfrm>
          <a:prstGeom prst="rect">
            <a:avLst/>
          </a:prstGeom>
          <a:ln w="12700">
            <a:miter lim="400000"/>
          </a:ln>
        </p:spPr>
      </p:pic>
      <p:sp>
        <p:nvSpPr>
          <p:cNvPr id="214" name="Shape 214"/>
          <p:cNvSpPr/>
          <p:nvPr/>
        </p:nvSpPr>
        <p:spPr>
          <a:xfrm>
            <a:off x="3315451" y="6528376"/>
            <a:ext cx="6616701" cy="9408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aseline="3125" spc="0" sz="6400"/>
            </a:lvl1pPr>
          </a:lstStyle>
          <a:p>
            <a:pPr lvl="0">
              <a:defRPr b="0" baseline="0" i="0" spc="0" sz="1800">
                <a:solidFill>
                  <a:srgbClr val="000000"/>
                </a:solidFill>
              </a:defRPr>
            </a:pPr>
            <a:r>
              <a:rPr b="1" baseline="3125" i="1" spc="0" sz="6400">
                <a:solidFill>
                  <a:srgbClr val="FFFFFF"/>
                </a:solidFill>
              </a:rPr>
              <a:t>女性感觉的文字板</a:t>
            </a:r>
          </a:p>
        </p:txBody>
      </p:sp>
      <p:pic>
        <p:nvPicPr>
          <p:cNvPr id="215" name="pasted-image.pdf"/>
          <p:cNvPicPr/>
          <p:nvPr/>
        </p:nvPicPr>
        <p:blipFill>
          <a:blip r:embed="rId3">
            <a:extLst/>
          </a:blip>
          <a:stretch>
            <a:fillRect/>
          </a:stretch>
        </p:blipFill>
        <p:spPr>
          <a:xfrm>
            <a:off x="-2801651" y="-343947"/>
            <a:ext cx="18504043" cy="5789383"/>
          </a:xfrm>
          <a:prstGeom prst="rect">
            <a:avLst/>
          </a:prstGeom>
          <a:ln w="12700">
            <a:miter lim="400000"/>
          </a:ln>
        </p:spPr>
      </p:pic>
      <p:sp>
        <p:nvSpPr>
          <p:cNvPr id="216" name="Shape 216"/>
          <p:cNvSpPr/>
          <p:nvPr/>
        </p:nvSpPr>
        <p:spPr>
          <a:xfrm>
            <a:off x="2381250" y="400090"/>
            <a:ext cx="8242301" cy="940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aseline="3125" spc="0" sz="6400"/>
            </a:lvl1pPr>
          </a:lstStyle>
          <a:p>
            <a:pPr lvl="0">
              <a:defRPr b="0" baseline="0" i="0" spc="0" sz="1800">
                <a:solidFill>
                  <a:srgbClr val="000000"/>
                </a:solidFill>
              </a:defRPr>
            </a:pPr>
            <a:r>
              <a:rPr b="1" baseline="3125" i="1" spc="0" sz="6400">
                <a:solidFill>
                  <a:srgbClr val="FFFFFF"/>
                </a:solidFill>
              </a:rPr>
              <a:t>从混乱到稳定的文字版</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图标（文字版 2）">
    <p:spTree>
      <p:nvGrpSpPr>
        <p:cNvPr id="1" name=""/>
        <p:cNvGrpSpPr/>
        <p:nvPr/>
      </p:nvGrpSpPr>
      <p:grpSpPr>
        <a:xfrm>
          <a:off x="0" y="0"/>
          <a:ext cx="0" cy="0"/>
          <a:chOff x="0" y="0"/>
          <a:chExt cx="0" cy="0"/>
        </a:xfrm>
      </p:grpSpPr>
      <p:pic>
        <p:nvPicPr>
          <p:cNvPr id="218" name="pasted-image.pdf"/>
          <p:cNvPicPr/>
          <p:nvPr/>
        </p:nvPicPr>
        <p:blipFill>
          <a:blip r:embed="rId2">
            <a:extLst/>
          </a:blip>
          <a:stretch>
            <a:fillRect/>
          </a:stretch>
        </p:blipFill>
        <p:spPr>
          <a:xfrm>
            <a:off x="991111" y="606087"/>
            <a:ext cx="11022578" cy="3356173"/>
          </a:xfrm>
          <a:prstGeom prst="rect">
            <a:avLst/>
          </a:prstGeom>
          <a:ln w="12700">
            <a:miter lim="400000"/>
          </a:ln>
        </p:spPr>
      </p:pic>
      <p:pic>
        <p:nvPicPr>
          <p:cNvPr id="219" name="pasted-image.pdf"/>
          <p:cNvPicPr/>
          <p:nvPr/>
        </p:nvPicPr>
        <p:blipFill>
          <a:blip r:embed="rId3">
            <a:extLst/>
          </a:blip>
          <a:stretch>
            <a:fillRect/>
          </a:stretch>
        </p:blipFill>
        <p:spPr>
          <a:xfrm>
            <a:off x="2584150" y="5164065"/>
            <a:ext cx="7836500" cy="2989867"/>
          </a:xfrm>
          <a:prstGeom prst="rect">
            <a:avLst/>
          </a:prstGeom>
          <a:ln w="12700">
            <a:miter lim="400000"/>
          </a:ln>
        </p:spPr>
      </p:pic>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图标（大型图）">
    <p:spTree>
      <p:nvGrpSpPr>
        <p:cNvPr id="1" name=""/>
        <p:cNvGrpSpPr/>
        <p:nvPr/>
      </p:nvGrpSpPr>
      <p:grpSpPr>
        <a:xfrm>
          <a:off x="0" y="0"/>
          <a:ext cx="0" cy="0"/>
          <a:chOff x="0" y="0"/>
          <a:chExt cx="0" cy="0"/>
        </a:xfrm>
      </p:grpSpPr>
      <p:pic>
        <p:nvPicPr>
          <p:cNvPr id="221" name="pasted-image.pdf"/>
          <p:cNvPicPr/>
          <p:nvPr/>
        </p:nvPicPr>
        <p:blipFill>
          <a:blip r:embed="rId2">
            <a:extLst/>
          </a:blip>
          <a:stretch>
            <a:fillRect/>
          </a:stretch>
        </p:blipFill>
        <p:spPr>
          <a:xfrm>
            <a:off x="1391616" y="2634920"/>
            <a:ext cx="10984667" cy="4967133"/>
          </a:xfrm>
          <a:prstGeom prst="rect">
            <a:avLst/>
          </a:prstGeom>
          <a:ln w="12700">
            <a:miter lim="400000"/>
          </a:ln>
        </p:spPr>
      </p:pic>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色板">
    <p:spTree>
      <p:nvGrpSpPr>
        <p:cNvPr id="1" name=""/>
        <p:cNvGrpSpPr/>
        <p:nvPr/>
      </p:nvGrpSpPr>
      <p:grpSpPr>
        <a:xfrm>
          <a:off x="0" y="0"/>
          <a:ext cx="0" cy="0"/>
          <a:chOff x="0" y="0"/>
          <a:chExt cx="0" cy="0"/>
        </a:xfrm>
      </p:grpSpPr>
      <p:sp>
        <p:nvSpPr>
          <p:cNvPr id="223" name="Shape 223"/>
          <p:cNvSpPr/>
          <p:nvPr/>
        </p:nvSpPr>
        <p:spPr>
          <a:xfrm>
            <a:off x="2057400" y="2229628"/>
            <a:ext cx="1270000" cy="1270001"/>
          </a:xfrm>
          <a:prstGeom prst="rect">
            <a:avLst/>
          </a:prstGeom>
          <a:solidFill>
            <a:srgbClr val="008CCB"/>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#0078bf</a:t>
            </a:r>
            <a:endParaRPr b="1" sz="1200">
              <a:solidFill>
                <a:srgbClr val="FFFFFF"/>
              </a:solidFill>
            </a:endParaRPr>
          </a:p>
          <a:p>
            <a:pPr lvl="0">
              <a:defRPr b="0" baseline="0" i="0" spc="0" sz="1800">
                <a:solidFill>
                  <a:srgbClr val="000000"/>
                </a:solidFill>
              </a:defRPr>
            </a:pPr>
            <a:r>
              <a:rPr b="1" sz="1200">
                <a:solidFill>
                  <a:srgbClr val="FFFFFF"/>
                </a:solidFill>
              </a:rPr>
              <a:t>0,120,191</a:t>
            </a:r>
          </a:p>
        </p:txBody>
      </p:sp>
      <p:sp>
        <p:nvSpPr>
          <p:cNvPr id="224" name="Shape 224"/>
          <p:cNvSpPr/>
          <p:nvPr/>
        </p:nvSpPr>
        <p:spPr>
          <a:xfrm>
            <a:off x="3581400" y="2229628"/>
            <a:ext cx="1270000" cy="1270001"/>
          </a:xfrm>
          <a:prstGeom prst="rect">
            <a:avLst/>
          </a:prstGeom>
          <a:solidFill>
            <a:srgbClr val="00C7D7"/>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#00bccd</a:t>
            </a:r>
            <a:endParaRPr b="1" sz="1200">
              <a:solidFill>
                <a:srgbClr val="FFFFFF"/>
              </a:solidFill>
            </a:endParaRPr>
          </a:p>
          <a:p>
            <a:pPr lvl="0">
              <a:defRPr b="0" baseline="0" i="0" spc="0" sz="1800">
                <a:solidFill>
                  <a:srgbClr val="000000"/>
                </a:solidFill>
              </a:defRPr>
            </a:pPr>
            <a:r>
              <a:rPr b="1" sz="1200">
                <a:solidFill>
                  <a:srgbClr val="FFFFFF"/>
                </a:solidFill>
              </a:rPr>
              <a:t>0,188,205</a:t>
            </a:r>
          </a:p>
        </p:txBody>
      </p:sp>
      <p:sp>
        <p:nvSpPr>
          <p:cNvPr id="225" name="Shape 225"/>
          <p:cNvSpPr/>
          <p:nvPr/>
        </p:nvSpPr>
        <p:spPr>
          <a:xfrm>
            <a:off x="5105400" y="2229628"/>
            <a:ext cx="1270000" cy="1270001"/>
          </a:xfrm>
          <a:prstGeom prst="rect">
            <a:avLst/>
          </a:prstGeom>
          <a:solidFill>
            <a:srgbClr val="8DD6DD"/>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#7dced5</a:t>
            </a:r>
            <a:endParaRPr b="1" sz="1200">
              <a:solidFill>
                <a:srgbClr val="FFFFFF"/>
              </a:solidFill>
            </a:endParaRPr>
          </a:p>
          <a:p>
            <a:pPr lvl="0">
              <a:defRPr b="0" baseline="0" i="0" spc="0" sz="1800">
                <a:solidFill>
                  <a:srgbClr val="000000"/>
                </a:solidFill>
              </a:defRPr>
            </a:pPr>
            <a:r>
              <a:rPr b="1" sz="1200">
                <a:solidFill>
                  <a:srgbClr val="FFFFFF"/>
                </a:solidFill>
              </a:rPr>
              <a:t>125,206,213</a:t>
            </a:r>
          </a:p>
        </p:txBody>
      </p:sp>
      <p:sp>
        <p:nvSpPr>
          <p:cNvPr id="226" name="Shape 226"/>
          <p:cNvSpPr/>
          <p:nvPr/>
        </p:nvSpPr>
        <p:spPr>
          <a:xfrm>
            <a:off x="6629400" y="2229628"/>
            <a:ext cx="1270000" cy="1270001"/>
          </a:xfrm>
          <a:prstGeom prst="rect">
            <a:avLst/>
          </a:prstGeom>
          <a:solidFill>
            <a:srgbClr val="00B56E"/>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#00aa5b</a:t>
            </a:r>
            <a:endParaRPr b="1" sz="1200">
              <a:solidFill>
                <a:srgbClr val="FFFFFF"/>
              </a:solidFill>
            </a:endParaRPr>
          </a:p>
          <a:p>
            <a:pPr lvl="0">
              <a:defRPr b="0" baseline="0" i="0" spc="0" sz="1800">
                <a:solidFill>
                  <a:srgbClr val="000000"/>
                </a:solidFill>
              </a:defRPr>
            </a:pPr>
            <a:r>
              <a:rPr b="1" sz="1200">
                <a:solidFill>
                  <a:srgbClr val="FFFFFF"/>
                </a:solidFill>
              </a:rPr>
              <a:t>0,170,91</a:t>
            </a:r>
          </a:p>
        </p:txBody>
      </p:sp>
      <p:sp>
        <p:nvSpPr>
          <p:cNvPr id="227" name="Shape 227"/>
          <p:cNvSpPr/>
          <p:nvPr/>
        </p:nvSpPr>
        <p:spPr>
          <a:xfrm>
            <a:off x="8153400" y="2229628"/>
            <a:ext cx="1270000" cy="1270001"/>
          </a:xfrm>
          <a:prstGeom prst="rect">
            <a:avLst/>
          </a:prstGeom>
          <a:solidFill>
            <a:srgbClr val="96C292"/>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#85b880</a:t>
            </a:r>
            <a:endParaRPr b="1" sz="1200">
              <a:solidFill>
                <a:srgbClr val="FFFFFF"/>
              </a:solidFill>
            </a:endParaRPr>
          </a:p>
          <a:p>
            <a:pPr lvl="0">
              <a:defRPr b="0" baseline="0" i="0" spc="0" sz="1800">
                <a:solidFill>
                  <a:srgbClr val="000000"/>
                </a:solidFill>
              </a:defRPr>
            </a:pPr>
            <a:r>
              <a:rPr b="1" sz="1200">
                <a:solidFill>
                  <a:srgbClr val="FFFFFF"/>
                </a:solidFill>
              </a:rPr>
              <a:t>133,184,128</a:t>
            </a:r>
          </a:p>
        </p:txBody>
      </p:sp>
      <p:sp>
        <p:nvSpPr>
          <p:cNvPr id="228" name="Shape 228"/>
          <p:cNvSpPr/>
          <p:nvPr/>
        </p:nvSpPr>
        <p:spPr>
          <a:xfrm>
            <a:off x="9677400" y="2229628"/>
            <a:ext cx="1270000" cy="1270001"/>
          </a:xfrm>
          <a:prstGeom prst="rect">
            <a:avLst/>
          </a:prstGeom>
          <a:solidFill>
            <a:srgbClr val="C9C640"/>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#bdbd32</a:t>
            </a:r>
            <a:endParaRPr b="1" sz="1200">
              <a:solidFill>
                <a:srgbClr val="FFFFFF"/>
              </a:solidFill>
            </a:endParaRPr>
          </a:p>
          <a:p>
            <a:pPr lvl="0">
              <a:defRPr b="0" baseline="0" i="0" spc="0" sz="1800">
                <a:solidFill>
                  <a:srgbClr val="000000"/>
                </a:solidFill>
              </a:defRPr>
            </a:pPr>
            <a:r>
              <a:rPr b="1" sz="1200">
                <a:solidFill>
                  <a:srgbClr val="FFFFFF"/>
                </a:solidFill>
              </a:rPr>
              <a:t>189,189,50</a:t>
            </a:r>
          </a:p>
        </p:txBody>
      </p:sp>
      <p:sp>
        <p:nvSpPr>
          <p:cNvPr id="229" name="Shape 229"/>
          <p:cNvSpPr/>
          <p:nvPr/>
        </p:nvSpPr>
        <p:spPr>
          <a:xfrm>
            <a:off x="5201220" y="1448417"/>
            <a:ext cx="2615060"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nSpc>
                <a:spcPct val="60000"/>
              </a:lnSpc>
              <a:defRPr b="0" baseline="0" spc="125" sz="2500">
                <a:solidFill>
                  <a:srgbClr val="515151"/>
                </a:solidFill>
              </a:defRPr>
            </a:lvl1pPr>
          </a:lstStyle>
          <a:p>
            <a:pPr lvl="0">
              <a:defRPr i="0" spc="0" sz="1800">
                <a:solidFill>
                  <a:srgbClr val="000000"/>
                </a:solidFill>
              </a:defRPr>
            </a:pPr>
            <a:r>
              <a:rPr i="1" spc="125" sz="2500">
                <a:solidFill>
                  <a:srgbClr val="515151"/>
                </a:solidFill>
              </a:rPr>
              <a:t>可以用于投影仪</a:t>
            </a:r>
          </a:p>
        </p:txBody>
      </p:sp>
      <p:sp>
        <p:nvSpPr>
          <p:cNvPr id="230" name="Shape 230"/>
          <p:cNvSpPr/>
          <p:nvPr/>
        </p:nvSpPr>
        <p:spPr>
          <a:xfrm>
            <a:off x="2057400" y="3753628"/>
            <a:ext cx="1270000" cy="1270001"/>
          </a:xfrm>
          <a:prstGeom prst="rect">
            <a:avLst/>
          </a:prstGeom>
          <a:solidFill>
            <a:srgbClr val="FFF362"/>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929396"/>
                </a:solidFill>
              </a:rPr>
              <a:t>#fff350</a:t>
            </a:r>
            <a:endParaRPr b="1" sz="1200">
              <a:solidFill>
                <a:srgbClr val="929396"/>
              </a:solidFill>
            </a:endParaRPr>
          </a:p>
          <a:p>
            <a:pPr lvl="0">
              <a:defRPr b="0" baseline="0" i="0" spc="0" sz="1800">
                <a:solidFill>
                  <a:srgbClr val="000000"/>
                </a:solidFill>
              </a:defRPr>
            </a:pPr>
            <a:r>
              <a:rPr b="1" sz="1200">
                <a:solidFill>
                  <a:srgbClr val="929396"/>
                </a:solidFill>
              </a:rPr>
              <a:t>255,243,80</a:t>
            </a:r>
          </a:p>
        </p:txBody>
      </p:sp>
      <p:sp>
        <p:nvSpPr>
          <p:cNvPr id="231" name="Shape 231"/>
          <p:cNvSpPr/>
          <p:nvPr/>
        </p:nvSpPr>
        <p:spPr>
          <a:xfrm>
            <a:off x="4951412" y="5695172"/>
            <a:ext cx="3114676" cy="520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nSpc>
                <a:spcPct val="60000"/>
              </a:lnSpc>
              <a:defRPr b="0" baseline="0" spc="125" sz="2500">
                <a:solidFill>
                  <a:srgbClr val="515151"/>
                </a:solidFill>
              </a:defRPr>
            </a:lvl1pPr>
          </a:lstStyle>
          <a:p>
            <a:pPr lvl="0">
              <a:defRPr i="0" spc="0" sz="1800">
                <a:solidFill>
                  <a:srgbClr val="000000"/>
                </a:solidFill>
              </a:defRPr>
            </a:pPr>
            <a:r>
              <a:rPr i="1" spc="125" sz="2500">
                <a:solidFill>
                  <a:srgbClr val="515151"/>
                </a:solidFill>
              </a:rPr>
              <a:t>最好不要用于投影仪</a:t>
            </a:r>
          </a:p>
        </p:txBody>
      </p:sp>
      <p:sp>
        <p:nvSpPr>
          <p:cNvPr id="232" name="Shape 232"/>
          <p:cNvSpPr/>
          <p:nvPr/>
        </p:nvSpPr>
        <p:spPr>
          <a:xfrm>
            <a:off x="3581400" y="3753628"/>
            <a:ext cx="1270000" cy="1270001"/>
          </a:xfrm>
          <a:prstGeom prst="rect">
            <a:avLst/>
          </a:prstGeom>
          <a:solidFill>
            <a:srgbClr val="FCE6D7"/>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929396"/>
                </a:solidFill>
              </a:rPr>
              <a:t>#fbe0ce</a:t>
            </a:r>
            <a:endParaRPr b="1" sz="1200">
              <a:solidFill>
                <a:srgbClr val="929396"/>
              </a:solidFill>
            </a:endParaRPr>
          </a:p>
          <a:p>
            <a:pPr lvl="0">
              <a:defRPr b="0" baseline="0" i="0" spc="0" sz="1800">
                <a:solidFill>
                  <a:srgbClr val="000000"/>
                </a:solidFill>
              </a:defRPr>
            </a:pPr>
            <a:r>
              <a:rPr b="1" sz="1200">
                <a:solidFill>
                  <a:srgbClr val="929396"/>
                </a:solidFill>
              </a:rPr>
              <a:t>251,224,206</a:t>
            </a:r>
          </a:p>
        </p:txBody>
      </p:sp>
      <p:sp>
        <p:nvSpPr>
          <p:cNvPr id="233" name="Shape 233"/>
          <p:cNvSpPr/>
          <p:nvPr/>
        </p:nvSpPr>
        <p:spPr>
          <a:xfrm>
            <a:off x="5105400" y="3753628"/>
            <a:ext cx="1270000" cy="1270001"/>
          </a:xfrm>
          <a:prstGeom prst="rect">
            <a:avLst/>
          </a:prstGeom>
          <a:solidFill>
            <a:srgbClr val="F6C6A7"/>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929396"/>
                </a:solidFill>
              </a:rPr>
              <a:t>#f2ba97</a:t>
            </a:r>
            <a:endParaRPr b="1" sz="1200">
              <a:solidFill>
                <a:srgbClr val="929396"/>
              </a:solidFill>
            </a:endParaRPr>
          </a:p>
          <a:p>
            <a:pPr lvl="0">
              <a:defRPr b="0" baseline="0" i="0" spc="0" sz="1800">
                <a:solidFill>
                  <a:srgbClr val="000000"/>
                </a:solidFill>
              </a:defRPr>
            </a:pPr>
            <a:r>
              <a:rPr b="1" sz="1200">
                <a:solidFill>
                  <a:srgbClr val="929396"/>
                </a:solidFill>
              </a:rPr>
              <a:t>242,186,151</a:t>
            </a:r>
          </a:p>
        </p:txBody>
      </p:sp>
      <p:sp>
        <p:nvSpPr>
          <p:cNvPr id="234" name="Shape 234"/>
          <p:cNvSpPr/>
          <p:nvPr/>
        </p:nvSpPr>
        <p:spPr>
          <a:xfrm>
            <a:off x="6629400" y="3753628"/>
            <a:ext cx="1270000" cy="1270001"/>
          </a:xfrm>
          <a:prstGeom prst="rect">
            <a:avLst/>
          </a:prstGeom>
          <a:solidFill>
            <a:srgbClr val="B18B74"/>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#a17861</a:t>
            </a:r>
            <a:endParaRPr b="1" sz="1200">
              <a:solidFill>
                <a:srgbClr val="FFFFFF"/>
              </a:solidFill>
            </a:endParaRPr>
          </a:p>
          <a:p>
            <a:pPr lvl="0">
              <a:defRPr b="0" baseline="0" i="0" spc="0" sz="1800">
                <a:solidFill>
                  <a:srgbClr val="000000"/>
                </a:solidFill>
              </a:defRPr>
            </a:pPr>
            <a:r>
              <a:rPr b="1" sz="1200">
                <a:solidFill>
                  <a:srgbClr val="FFFFFF"/>
                </a:solidFill>
              </a:rPr>
              <a:t>161,120,97</a:t>
            </a:r>
          </a:p>
        </p:txBody>
      </p:sp>
      <p:sp>
        <p:nvSpPr>
          <p:cNvPr id="235" name="Shape 235"/>
          <p:cNvSpPr/>
          <p:nvPr/>
        </p:nvSpPr>
        <p:spPr>
          <a:xfrm>
            <a:off x="8115300" y="3753628"/>
            <a:ext cx="1270000" cy="1270001"/>
          </a:xfrm>
          <a:prstGeom prst="rect">
            <a:avLst/>
          </a:prstGeom>
          <a:solidFill>
            <a:srgbClr val="929396"/>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#808184</a:t>
            </a:r>
            <a:endParaRPr b="1" sz="1200">
              <a:solidFill>
                <a:srgbClr val="FFFFFF"/>
              </a:solidFill>
            </a:endParaRPr>
          </a:p>
          <a:p>
            <a:pPr lvl="0">
              <a:defRPr b="0" baseline="0" i="0" spc="0" sz="1800">
                <a:solidFill>
                  <a:srgbClr val="000000"/>
                </a:solidFill>
              </a:defRPr>
            </a:pPr>
            <a:r>
              <a:rPr b="1" sz="1200">
                <a:solidFill>
                  <a:srgbClr val="FFFFFF"/>
                </a:solidFill>
              </a:rPr>
              <a:t>128,129,132</a:t>
            </a:r>
          </a:p>
        </p:txBody>
      </p:sp>
      <p:sp>
        <p:nvSpPr>
          <p:cNvPr id="236" name="Shape 236"/>
          <p:cNvSpPr/>
          <p:nvPr/>
        </p:nvSpPr>
        <p:spPr>
          <a:xfrm>
            <a:off x="9677400" y="3753628"/>
            <a:ext cx="1270000" cy="1270001"/>
          </a:xfrm>
          <a:prstGeom prst="rect">
            <a:avLst/>
          </a:prstGeom>
          <a:solidFill>
            <a:srgbClr val="F1F1F1"/>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929396"/>
                </a:solidFill>
              </a:rPr>
              <a:t>#eeeeee</a:t>
            </a:r>
            <a:endParaRPr b="1" sz="1200">
              <a:solidFill>
                <a:srgbClr val="929396"/>
              </a:solidFill>
            </a:endParaRPr>
          </a:p>
          <a:p>
            <a:pPr lvl="0">
              <a:defRPr b="0" baseline="0" i="0" spc="0" sz="1800">
                <a:solidFill>
                  <a:srgbClr val="000000"/>
                </a:solidFill>
              </a:defRPr>
            </a:pPr>
            <a:r>
              <a:rPr b="1" sz="1200">
                <a:solidFill>
                  <a:srgbClr val="929396"/>
                </a:solidFill>
              </a:rPr>
              <a:t>238,238,238</a:t>
            </a:r>
          </a:p>
        </p:txBody>
      </p:sp>
      <p:sp>
        <p:nvSpPr>
          <p:cNvPr id="237" name="Shape 237"/>
          <p:cNvSpPr/>
          <p:nvPr/>
        </p:nvSpPr>
        <p:spPr>
          <a:xfrm>
            <a:off x="2057400" y="6509528"/>
            <a:ext cx="1270000" cy="1270001"/>
          </a:xfrm>
          <a:prstGeom prst="rect">
            <a:avLst/>
          </a:prstGeom>
          <a:solidFill>
            <a:srgbClr val="F476B0"/>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#ee5ba0</a:t>
            </a:r>
            <a:endParaRPr b="1" sz="1200">
              <a:solidFill>
                <a:srgbClr val="FFFFFF"/>
              </a:solidFill>
            </a:endParaRPr>
          </a:p>
          <a:p>
            <a:pPr lvl="0">
              <a:defRPr b="0" baseline="0" i="0" spc="0" sz="1800">
                <a:solidFill>
                  <a:srgbClr val="000000"/>
                </a:solidFill>
              </a:defRPr>
            </a:pPr>
            <a:r>
              <a:rPr b="1" sz="1200">
                <a:solidFill>
                  <a:srgbClr val="FFFFFF"/>
                </a:solidFill>
              </a:rPr>
              <a:t>238,91,160</a:t>
            </a:r>
          </a:p>
        </p:txBody>
      </p:sp>
      <p:sp>
        <p:nvSpPr>
          <p:cNvPr id="238" name="Shape 238"/>
          <p:cNvSpPr/>
          <p:nvPr/>
        </p:nvSpPr>
        <p:spPr>
          <a:xfrm>
            <a:off x="3581400" y="6509528"/>
            <a:ext cx="1270000" cy="1270001"/>
          </a:xfrm>
          <a:prstGeom prst="rect">
            <a:avLst/>
          </a:prstGeom>
          <a:solidFill>
            <a:srgbClr val="85357C"/>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#702269</a:t>
            </a:r>
            <a:endParaRPr b="1" sz="1200">
              <a:solidFill>
                <a:srgbClr val="FFFFFF"/>
              </a:solidFill>
            </a:endParaRPr>
          </a:p>
          <a:p>
            <a:pPr lvl="0">
              <a:defRPr b="0" baseline="0" i="0" spc="0" sz="1800">
                <a:solidFill>
                  <a:srgbClr val="000000"/>
                </a:solidFill>
              </a:defRPr>
            </a:pPr>
            <a:r>
              <a:rPr b="1" sz="1200">
                <a:solidFill>
                  <a:srgbClr val="FFFFFF"/>
                </a:solidFill>
              </a:rPr>
              <a:t>112,34,105</a:t>
            </a:r>
          </a:p>
        </p:txBody>
      </p:sp>
      <p:sp>
        <p:nvSpPr>
          <p:cNvPr id="239" name="Shape 239"/>
          <p:cNvSpPr/>
          <p:nvPr/>
        </p:nvSpPr>
        <p:spPr>
          <a:xfrm>
            <a:off x="5105400" y="6509528"/>
            <a:ext cx="1270000" cy="1270001"/>
          </a:xfrm>
          <a:prstGeom prst="rect">
            <a:avLst/>
          </a:prstGeom>
          <a:solidFill>
            <a:srgbClr val="C4326B"/>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#b51b58</a:t>
            </a:r>
            <a:endParaRPr b="1" sz="1200">
              <a:solidFill>
                <a:srgbClr val="FFFFFF"/>
              </a:solidFill>
            </a:endParaRPr>
          </a:p>
          <a:p>
            <a:pPr lvl="0">
              <a:defRPr b="0" baseline="0" i="0" spc="0" sz="1800">
                <a:solidFill>
                  <a:srgbClr val="000000"/>
                </a:solidFill>
              </a:defRPr>
            </a:pPr>
            <a:r>
              <a:rPr b="1" sz="1200">
                <a:solidFill>
                  <a:srgbClr val="FFFFFF"/>
                </a:solidFill>
              </a:rPr>
              <a:t>181,27,88</a:t>
            </a:r>
          </a:p>
        </p:txBody>
      </p:sp>
      <p:sp>
        <p:nvSpPr>
          <p:cNvPr id="240" name="Shape 240"/>
          <p:cNvSpPr/>
          <p:nvPr/>
        </p:nvSpPr>
        <p:spPr>
          <a:xfrm>
            <a:off x="6642100" y="6509528"/>
            <a:ext cx="1270000" cy="1270001"/>
          </a:xfrm>
          <a:prstGeom prst="rect">
            <a:avLst/>
          </a:prstGeom>
          <a:solidFill>
            <a:srgbClr val="F3493D"/>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#ed312f</a:t>
            </a:r>
            <a:endParaRPr b="1" sz="1200">
              <a:solidFill>
                <a:srgbClr val="FFFFFF"/>
              </a:solidFill>
            </a:endParaRPr>
          </a:p>
          <a:p>
            <a:pPr lvl="0">
              <a:defRPr b="0" baseline="0" i="0" spc="0" sz="1800">
                <a:solidFill>
                  <a:srgbClr val="000000"/>
                </a:solidFill>
              </a:defRPr>
            </a:pPr>
            <a:r>
              <a:rPr b="1" sz="1200">
                <a:solidFill>
                  <a:srgbClr val="FFFFFF"/>
                </a:solidFill>
              </a:rPr>
              <a:t>237,49,47</a:t>
            </a:r>
          </a:p>
        </p:txBody>
      </p:sp>
      <p:sp>
        <p:nvSpPr>
          <p:cNvPr id="241" name="Shape 241"/>
          <p:cNvSpPr/>
          <p:nvPr/>
        </p:nvSpPr>
        <p:spPr>
          <a:xfrm>
            <a:off x="8115300" y="6509528"/>
            <a:ext cx="1270000" cy="1270001"/>
          </a:xfrm>
          <a:prstGeom prst="rect">
            <a:avLst/>
          </a:prstGeom>
          <a:solidFill>
            <a:srgbClr val="F99C41"/>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#f58a33</a:t>
            </a:r>
            <a:endParaRPr b="1" sz="1200">
              <a:solidFill>
                <a:srgbClr val="FFFFFF"/>
              </a:solidFill>
            </a:endParaRPr>
          </a:p>
          <a:p>
            <a:pPr lvl="0">
              <a:defRPr b="0" baseline="0" i="0" spc="0" sz="1800">
                <a:solidFill>
                  <a:srgbClr val="000000"/>
                </a:solidFill>
              </a:defRPr>
            </a:pPr>
            <a:r>
              <a:rPr b="1" sz="1200">
                <a:solidFill>
                  <a:srgbClr val="FFFFFF"/>
                </a:solidFill>
              </a:rPr>
              <a:t>245,138,51</a:t>
            </a:r>
          </a:p>
        </p:txBody>
      </p:sp>
      <p:sp>
        <p:nvSpPr>
          <p:cNvPr id="242" name="Shape 242"/>
          <p:cNvSpPr/>
          <p:nvPr/>
        </p:nvSpPr>
        <p:spPr>
          <a:xfrm>
            <a:off x="9677400" y="6509528"/>
            <a:ext cx="1270000" cy="1270001"/>
          </a:xfrm>
          <a:prstGeom prst="rect">
            <a:avLst/>
          </a:prstGeom>
          <a:solidFill>
            <a:srgbClr val="734D31"/>
          </a:solidFill>
          <a:ln w="12700">
            <a:miter lim="400000"/>
          </a:ln>
          <a:extLst>
            <a:ext uri="{C572A759-6A51-4108-AA02-DFA0A04FC94B}">
              <ma14:wrappingTextBoxFlag xmlns:ma14="http://schemas.microsoft.com/office/mac/drawingml/2011/main" val="1"/>
            </a:ext>
          </a:extLst>
        </p:spPr>
        <p:txBody>
          <a:bodyPr lIns="165100" tIns="165100" rIns="165100" bIns="165100" anchor="ctr"/>
          <a:lstStyle/>
          <a:p>
            <a:pPr lvl="0">
              <a:defRPr b="0" baseline="0" i="0" spc="0" sz="1800">
                <a:solidFill>
                  <a:srgbClr val="000000"/>
                </a:solidFill>
              </a:defRPr>
            </a:pPr>
            <a:r>
              <a:rPr b="1" sz="1200">
                <a:solidFill>
                  <a:srgbClr val="FFFFFF"/>
                </a:solidFill>
              </a:rPr>
              <a:t>#5f3c25</a:t>
            </a:r>
            <a:endParaRPr b="1" sz="1200">
              <a:solidFill>
                <a:srgbClr val="FFFFFF"/>
              </a:solidFill>
            </a:endParaRPr>
          </a:p>
          <a:p>
            <a:pPr lvl="0">
              <a:defRPr b="0" baseline="0" i="0" spc="0" sz="1800">
                <a:solidFill>
                  <a:srgbClr val="000000"/>
                </a:solidFill>
              </a:defRPr>
            </a:pPr>
            <a:r>
              <a:rPr b="1" sz="1200">
                <a:solidFill>
                  <a:srgbClr val="FFFFFF"/>
                </a:solidFill>
              </a:rPr>
              <a:t>95,60,37</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标题（左排版）">
    <p:spTree>
      <p:nvGrpSpPr>
        <p:cNvPr id="1" name=""/>
        <p:cNvGrpSpPr/>
        <p:nvPr/>
      </p:nvGrpSpPr>
      <p:grpSpPr>
        <a:xfrm>
          <a:off x="0" y="0"/>
          <a:ext cx="0" cy="0"/>
          <a:chOff x="0" y="0"/>
          <a:chExt cx="0" cy="0"/>
        </a:xfrm>
      </p:grpSpPr>
      <p:pic>
        <p:nvPicPr>
          <p:cNvPr id="11" name="TW_Logo_noTag_black.pdf"/>
          <p:cNvPicPr/>
          <p:nvPr/>
        </p:nvPicPr>
        <p:blipFill>
          <a:blip r:embed="rId2">
            <a:extLst/>
          </a:blip>
          <a:stretch>
            <a:fillRect/>
          </a:stretch>
        </p:blipFill>
        <p:spPr>
          <a:xfrm>
            <a:off x="539750" y="780015"/>
            <a:ext cx="4102100" cy="637070"/>
          </a:xfrm>
          <a:prstGeom prst="rect">
            <a:avLst/>
          </a:prstGeom>
          <a:ln w="12700">
            <a:miter lim="400000"/>
          </a:ln>
        </p:spPr>
      </p:pic>
      <p:sp>
        <p:nvSpPr>
          <p:cNvPr id="12" name="Shape 12"/>
          <p:cNvSpPr/>
          <p:nvPr/>
        </p:nvSpPr>
        <p:spPr>
          <a:xfrm>
            <a:off x="533400" y="7746841"/>
            <a:ext cx="11938029" cy="28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13" name="Shape 13"/>
          <p:cNvSpPr/>
          <p:nvPr/>
        </p:nvSpPr>
        <p:spPr>
          <a:xfrm>
            <a:off x="12376580" y="9258300"/>
            <a:ext cx="497417" cy="292100"/>
          </a:xfrm>
          <a:prstGeom prst="rect">
            <a:avLst/>
          </a:prstGeom>
          <a:ln w="12700">
            <a:miter lim="400000"/>
          </a:ln>
        </p:spPr>
        <p:txBody>
          <a:bodyPr wrap="none" lIns="0" tIns="0" rIns="0" bIns="0">
            <a:spAutoFit/>
          </a:bodyPr>
          <a:lstStyle/>
          <a:p>
            <a:pPr lvl="0">
              <a:defRPr baseline="18181" spc="208" sz="1100">
                <a:solidFill>
                  <a:srgbClr val="929396"/>
                </a:solidFill>
              </a:defRPr>
            </a:pP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引言">
    <p:spTree>
      <p:nvGrpSpPr>
        <p:cNvPr id="1" name=""/>
        <p:cNvGrpSpPr/>
        <p:nvPr/>
      </p:nvGrpSpPr>
      <p:grpSpPr>
        <a:xfrm>
          <a:off x="0" y="0"/>
          <a:ext cx="0" cy="0"/>
          <a:chOff x="0" y="0"/>
          <a:chExt cx="0" cy="0"/>
        </a:xfrm>
      </p:grpSpPr>
      <p:pic>
        <p:nvPicPr>
          <p:cNvPr id="15" name="pasted-image.pdf"/>
          <p:cNvPicPr/>
          <p:nvPr/>
        </p:nvPicPr>
        <p:blipFill>
          <a:blip r:embed="rId2">
            <a:extLst/>
          </a:blip>
          <a:stretch>
            <a:fillRect/>
          </a:stretch>
        </p:blipFill>
        <p:spPr>
          <a:xfrm>
            <a:off x="2208162" y="3480618"/>
            <a:ext cx="644254" cy="376791"/>
          </a:xfrm>
          <a:prstGeom prst="rect">
            <a:avLst/>
          </a:prstGeom>
          <a:ln w="12700">
            <a:miter lim="400000"/>
          </a:ln>
        </p:spPr>
      </p:pic>
      <p:pic>
        <p:nvPicPr>
          <p:cNvPr id="16" name="pasted-image.pdf"/>
          <p:cNvPicPr/>
          <p:nvPr/>
        </p:nvPicPr>
        <p:blipFill>
          <a:blip r:embed="rId3">
            <a:extLst/>
          </a:blip>
          <a:stretch>
            <a:fillRect/>
          </a:stretch>
        </p:blipFill>
        <p:spPr>
          <a:xfrm>
            <a:off x="9813698" y="4898870"/>
            <a:ext cx="644254" cy="420601"/>
          </a:xfrm>
          <a:prstGeom prst="rect">
            <a:avLst/>
          </a:prstGeom>
          <a:ln w="12700">
            <a:miter lim="400000"/>
          </a:ln>
        </p:spPr>
      </p:pic>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全屏图片">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列表">
    <p:spTree>
      <p:nvGrpSpPr>
        <p:cNvPr id="1" name=""/>
        <p:cNvGrpSpPr/>
        <p:nvPr/>
      </p:nvGrpSpPr>
      <p:grpSpPr>
        <a:xfrm>
          <a:off x="0" y="0"/>
          <a:ext cx="0" cy="0"/>
          <a:chOff x="0" y="0"/>
          <a:chExt cx="0" cy="0"/>
        </a:xfrm>
      </p:grpSpPr>
      <p:sp>
        <p:nvSpPr>
          <p:cNvPr id="19" name="Shape 19"/>
          <p:cNvSpPr/>
          <p:nvPr/>
        </p:nvSpPr>
        <p:spPr>
          <a:xfrm flipV="1">
            <a:off x="393700" y="1193478"/>
            <a:ext cx="12230101" cy="32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20" name="Shape 20"/>
          <p:cNvSpPr/>
          <p:nvPr/>
        </p:nvSpPr>
        <p:spPr>
          <a:xfrm>
            <a:off x="12254036" y="9258300"/>
            <a:ext cx="370509" cy="292100"/>
          </a:xfrm>
          <a:prstGeom prst="rect">
            <a:avLst/>
          </a:prstGeom>
          <a:ln w="12700">
            <a:miter lim="400000"/>
          </a:ln>
        </p:spPr>
        <p:txBody>
          <a:bodyPr wrap="none" lIns="0" tIns="0" rIns="0" bIns="0">
            <a:spAutoFit/>
          </a:bodyPr>
          <a:lstStyle/>
          <a:p>
            <a:pPr lvl="0" algn="r">
              <a:lnSpc>
                <a:spcPct val="100000"/>
              </a:lnSpc>
              <a:defRPr b="0" baseline="18181" spc="0" sz="1100">
                <a:solidFill>
                  <a:srgbClr val="929396"/>
                </a:solidFill>
              </a:defRPr>
            </a:pP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空白内容页">
    <p:spTree>
      <p:nvGrpSpPr>
        <p:cNvPr id="1" name=""/>
        <p:cNvGrpSpPr/>
        <p:nvPr/>
      </p:nvGrpSpPr>
      <p:grpSpPr>
        <a:xfrm>
          <a:off x="0" y="0"/>
          <a:ext cx="0" cy="0"/>
          <a:chOff x="0" y="0"/>
          <a:chExt cx="0" cy="0"/>
        </a:xfrm>
      </p:grpSpPr>
      <p:sp>
        <p:nvSpPr>
          <p:cNvPr id="22" name="Shape 22"/>
          <p:cNvSpPr/>
          <p:nvPr/>
        </p:nvSpPr>
        <p:spPr>
          <a:xfrm>
            <a:off x="2019270" y="1574639"/>
            <a:ext cx="8978960" cy="3"/>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23" name="Shape 23"/>
          <p:cNvSpPr/>
          <p:nvPr/>
        </p:nvSpPr>
        <p:spPr>
          <a:xfrm flipV="1">
            <a:off x="2019288" y="367546"/>
            <a:ext cx="8978924" cy="432"/>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结束页">
    <p:bg>
      <p:bgPr>
        <a:solidFill>
          <a:srgbClr val="929396"/>
        </a:solidFill>
      </p:bgPr>
    </p:bg>
    <p:spTree>
      <p:nvGrpSpPr>
        <p:cNvPr id="1" name=""/>
        <p:cNvGrpSpPr/>
        <p:nvPr/>
      </p:nvGrpSpPr>
      <p:grpSpPr>
        <a:xfrm>
          <a:off x="0" y="0"/>
          <a:ext cx="0" cy="0"/>
          <a:chOff x="0" y="0"/>
          <a:chExt cx="0" cy="0"/>
        </a:xfrm>
      </p:grpSpPr>
      <p:sp>
        <p:nvSpPr>
          <p:cNvPr id="25" name="Shape 25"/>
          <p:cNvSpPr/>
          <p:nvPr/>
        </p:nvSpPr>
        <p:spPr>
          <a:xfrm>
            <a:off x="2857478" y="3301843"/>
            <a:ext cx="7302544" cy="4"/>
          </a:xfrm>
          <a:prstGeom prst="line">
            <a:avLst/>
          </a:prstGeom>
          <a:ln w="25400">
            <a:solidFill>
              <a:srgbClr val="FFFFFF"/>
            </a:solidFill>
            <a:miter lim="400000"/>
          </a:ln>
        </p:spPr>
        <p:txBody>
          <a:bodyPr lIns="0" tIns="0" rIns="0" bIns="0" anchor="ctr"/>
          <a:lstStyle/>
          <a:p>
            <a:pPr lvl="0" algn="l" defTabSz="457200">
              <a:lnSpc>
                <a:spcPct val="100000"/>
              </a:lnSpc>
              <a:defRPr b="0" baseline="0" i="0" spc="0" sz="1200">
                <a:solidFill>
                  <a:srgbClr val="000000"/>
                </a:solidFill>
              </a:defRPr>
            </a:pPr>
          </a:p>
        </p:txBody>
      </p:sp>
      <p:pic>
        <p:nvPicPr>
          <p:cNvPr id="26" name="TW_Logo_noTag_white.pdf"/>
          <p:cNvPicPr/>
          <p:nvPr/>
        </p:nvPicPr>
        <p:blipFill>
          <a:blip r:embed="rId2">
            <a:extLst/>
          </a:blip>
          <a:stretch>
            <a:fillRect/>
          </a:stretch>
        </p:blipFill>
        <p:spPr>
          <a:xfrm>
            <a:off x="4432300" y="8356600"/>
            <a:ext cx="4114800" cy="639041"/>
          </a:xfrm>
          <a:prstGeom prst="rect">
            <a:avLst/>
          </a:prstGeom>
          <a:ln w="12700">
            <a:miter lim="400000"/>
          </a:ln>
        </p:spPr>
      </p:pic>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纯空白页">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TW_Logo_noTag_black.pdf"/>
          <p:cNvPicPr/>
          <p:nvPr/>
        </p:nvPicPr>
        <p:blipFill>
          <a:blip r:embed="rId2">
            <a:extLst/>
          </a:blip>
          <a:stretch>
            <a:fillRect/>
          </a:stretch>
        </p:blipFill>
        <p:spPr>
          <a:xfrm>
            <a:off x="4438650" y="780015"/>
            <a:ext cx="4102100" cy="637070"/>
          </a:xfrm>
          <a:prstGeom prst="rect">
            <a:avLst/>
          </a:prstGeom>
          <a:ln w="12700">
            <a:miter lim="400000"/>
          </a:ln>
        </p:spPr>
      </p:pic>
      <p:sp>
        <p:nvSpPr>
          <p:cNvPr id="3" name="Shape 3"/>
          <p:cNvSpPr/>
          <p:nvPr/>
        </p:nvSpPr>
        <p:spPr>
          <a:xfrm>
            <a:off x="1231900" y="4394041"/>
            <a:ext cx="10553701" cy="251"/>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
        <p:nvSpPr>
          <p:cNvPr id="4" name="Shape 4"/>
          <p:cNvSpPr/>
          <p:nvPr/>
        </p:nvSpPr>
        <p:spPr>
          <a:xfrm>
            <a:off x="1226229" y="6362541"/>
            <a:ext cx="10565042" cy="5"/>
          </a:xfrm>
          <a:prstGeom prst="line">
            <a:avLst/>
          </a:prstGeom>
          <a:ln w="25400">
            <a:solidFill>
              <a:srgbClr val="515151"/>
            </a:solidFill>
            <a:miter lim="400000"/>
          </a:ln>
        </p:spPr>
        <p:txBody>
          <a:bodyPr lIns="0" tIns="0" rIns="0" bIns="0" anchor="ctr"/>
          <a:lstStyle/>
          <a:p>
            <a:pPr lvl="0" algn="l" defTabSz="457200">
              <a:lnSpc>
                <a:spcPct val="100000"/>
              </a:lnSpc>
              <a:defRPr b="0" baseline="0" i="0" spc="0" sz="1200">
                <a:solidFill>
                  <a:srgbClr val="000000"/>
                </a:solidFill>
              </a:defRPr>
            </a:pP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transition spd="med" advClick="1"/>
  <p:txStyles>
    <p:titleStyle>
      <a:lvl1pPr algn="ctr" defTabSz="584200">
        <a:lnSpc>
          <a:spcPct val="80000"/>
        </a:lnSpc>
        <a:defRPr b="1" baseline="15476" cap="all" spc="-168" sz="8400">
          <a:solidFill>
            <a:srgbClr val="1A73BA"/>
          </a:solidFill>
          <a:latin typeface="+mn-lt"/>
          <a:ea typeface="+mn-ea"/>
          <a:cs typeface="+mn-cs"/>
          <a:sym typeface="Helvetica"/>
        </a:defRPr>
      </a:lvl1pPr>
      <a:lvl2pPr indent="228600" algn="ctr" defTabSz="584200">
        <a:lnSpc>
          <a:spcPct val="80000"/>
        </a:lnSpc>
        <a:defRPr b="1" baseline="15476" cap="all" spc="-168" sz="8400">
          <a:solidFill>
            <a:srgbClr val="1A73BA"/>
          </a:solidFill>
          <a:latin typeface="+mn-lt"/>
          <a:ea typeface="+mn-ea"/>
          <a:cs typeface="+mn-cs"/>
          <a:sym typeface="Helvetica"/>
        </a:defRPr>
      </a:lvl2pPr>
      <a:lvl3pPr indent="457200" algn="ctr" defTabSz="584200">
        <a:lnSpc>
          <a:spcPct val="80000"/>
        </a:lnSpc>
        <a:defRPr b="1" baseline="15476" cap="all" spc="-168" sz="8400">
          <a:solidFill>
            <a:srgbClr val="1A73BA"/>
          </a:solidFill>
          <a:latin typeface="+mn-lt"/>
          <a:ea typeface="+mn-ea"/>
          <a:cs typeface="+mn-cs"/>
          <a:sym typeface="Helvetica"/>
        </a:defRPr>
      </a:lvl3pPr>
      <a:lvl4pPr indent="685800" algn="ctr" defTabSz="584200">
        <a:lnSpc>
          <a:spcPct val="80000"/>
        </a:lnSpc>
        <a:defRPr b="1" baseline="15476" cap="all" spc="-168" sz="8400">
          <a:solidFill>
            <a:srgbClr val="1A73BA"/>
          </a:solidFill>
          <a:latin typeface="+mn-lt"/>
          <a:ea typeface="+mn-ea"/>
          <a:cs typeface="+mn-cs"/>
          <a:sym typeface="Helvetica"/>
        </a:defRPr>
      </a:lvl4pPr>
      <a:lvl5pPr indent="914400" algn="ctr" defTabSz="584200">
        <a:lnSpc>
          <a:spcPct val="80000"/>
        </a:lnSpc>
        <a:defRPr b="1" baseline="15476" cap="all" spc="-168" sz="8400">
          <a:solidFill>
            <a:srgbClr val="1A73BA"/>
          </a:solidFill>
          <a:latin typeface="+mn-lt"/>
          <a:ea typeface="+mn-ea"/>
          <a:cs typeface="+mn-cs"/>
          <a:sym typeface="Helvetica"/>
        </a:defRPr>
      </a:lvl5pPr>
      <a:lvl6pPr indent="1143000" algn="ctr" defTabSz="584200">
        <a:lnSpc>
          <a:spcPct val="80000"/>
        </a:lnSpc>
        <a:defRPr b="1" baseline="15476" cap="all" spc="-168" sz="8400">
          <a:solidFill>
            <a:srgbClr val="1A73BA"/>
          </a:solidFill>
          <a:latin typeface="+mn-lt"/>
          <a:ea typeface="+mn-ea"/>
          <a:cs typeface="+mn-cs"/>
          <a:sym typeface="Helvetica"/>
        </a:defRPr>
      </a:lvl6pPr>
      <a:lvl7pPr indent="1371600" algn="ctr" defTabSz="584200">
        <a:lnSpc>
          <a:spcPct val="80000"/>
        </a:lnSpc>
        <a:defRPr b="1" baseline="15476" cap="all" spc="-168" sz="8400">
          <a:solidFill>
            <a:srgbClr val="1A73BA"/>
          </a:solidFill>
          <a:latin typeface="+mn-lt"/>
          <a:ea typeface="+mn-ea"/>
          <a:cs typeface="+mn-cs"/>
          <a:sym typeface="Helvetica"/>
        </a:defRPr>
      </a:lvl7pPr>
      <a:lvl8pPr indent="1600200" algn="ctr" defTabSz="584200">
        <a:lnSpc>
          <a:spcPct val="80000"/>
        </a:lnSpc>
        <a:defRPr b="1" baseline="15476" cap="all" spc="-168" sz="8400">
          <a:solidFill>
            <a:srgbClr val="1A73BA"/>
          </a:solidFill>
          <a:latin typeface="+mn-lt"/>
          <a:ea typeface="+mn-ea"/>
          <a:cs typeface="+mn-cs"/>
          <a:sym typeface="Helvetica"/>
        </a:defRPr>
      </a:lvl8pPr>
      <a:lvl9pPr indent="1828800" algn="ctr" defTabSz="584200">
        <a:lnSpc>
          <a:spcPct val="80000"/>
        </a:lnSpc>
        <a:defRPr b="1" baseline="15476" cap="all" spc="-168" sz="8400">
          <a:solidFill>
            <a:srgbClr val="1A73BA"/>
          </a:solidFill>
          <a:latin typeface="+mn-lt"/>
          <a:ea typeface="+mn-ea"/>
          <a:cs typeface="+mn-cs"/>
          <a:sym typeface="Helvetica"/>
        </a:defRPr>
      </a:lvl9pPr>
    </p:titleStyle>
    <p:bodyStyle>
      <a:lvl1pPr algn="ctr" defTabSz="584200">
        <a:lnSpc>
          <a:spcPct val="80000"/>
        </a:lnSpc>
        <a:defRPr b="1" baseline="15476" cap="all" spc="-168" sz="8400">
          <a:solidFill>
            <a:srgbClr val="1A73BA"/>
          </a:solidFill>
          <a:latin typeface="+mn-lt"/>
          <a:ea typeface="+mn-ea"/>
          <a:cs typeface="+mn-cs"/>
          <a:sym typeface="Helvetica"/>
        </a:defRPr>
      </a:lvl1pPr>
      <a:lvl2pPr indent="228600" algn="ctr" defTabSz="584200">
        <a:lnSpc>
          <a:spcPct val="80000"/>
        </a:lnSpc>
        <a:defRPr b="1" baseline="15476" cap="all" spc="-168" sz="8400">
          <a:solidFill>
            <a:srgbClr val="1A73BA"/>
          </a:solidFill>
          <a:latin typeface="+mn-lt"/>
          <a:ea typeface="+mn-ea"/>
          <a:cs typeface="+mn-cs"/>
          <a:sym typeface="Helvetica"/>
        </a:defRPr>
      </a:lvl2pPr>
      <a:lvl3pPr indent="457200" algn="ctr" defTabSz="584200">
        <a:lnSpc>
          <a:spcPct val="80000"/>
        </a:lnSpc>
        <a:defRPr b="1" baseline="15476" cap="all" spc="-168" sz="8400">
          <a:solidFill>
            <a:srgbClr val="1A73BA"/>
          </a:solidFill>
          <a:latin typeface="+mn-lt"/>
          <a:ea typeface="+mn-ea"/>
          <a:cs typeface="+mn-cs"/>
          <a:sym typeface="Helvetica"/>
        </a:defRPr>
      </a:lvl3pPr>
      <a:lvl4pPr indent="685800" algn="ctr" defTabSz="584200">
        <a:lnSpc>
          <a:spcPct val="80000"/>
        </a:lnSpc>
        <a:defRPr b="1" baseline="15476" cap="all" spc="-168" sz="8400">
          <a:solidFill>
            <a:srgbClr val="1A73BA"/>
          </a:solidFill>
          <a:latin typeface="+mn-lt"/>
          <a:ea typeface="+mn-ea"/>
          <a:cs typeface="+mn-cs"/>
          <a:sym typeface="Helvetica"/>
        </a:defRPr>
      </a:lvl4pPr>
      <a:lvl5pPr indent="914400" algn="ctr" defTabSz="584200">
        <a:lnSpc>
          <a:spcPct val="80000"/>
        </a:lnSpc>
        <a:defRPr b="1" baseline="15476" cap="all" spc="-168" sz="8400">
          <a:solidFill>
            <a:srgbClr val="1A73BA"/>
          </a:solidFill>
          <a:latin typeface="+mn-lt"/>
          <a:ea typeface="+mn-ea"/>
          <a:cs typeface="+mn-cs"/>
          <a:sym typeface="Helvetica"/>
        </a:defRPr>
      </a:lvl5pPr>
      <a:lvl6pPr indent="1143000" algn="ctr" defTabSz="584200">
        <a:lnSpc>
          <a:spcPct val="80000"/>
        </a:lnSpc>
        <a:defRPr b="1" baseline="15476" cap="all" spc="-168" sz="8400">
          <a:solidFill>
            <a:srgbClr val="1A73BA"/>
          </a:solidFill>
          <a:latin typeface="+mn-lt"/>
          <a:ea typeface="+mn-ea"/>
          <a:cs typeface="+mn-cs"/>
          <a:sym typeface="Helvetica"/>
        </a:defRPr>
      </a:lvl6pPr>
      <a:lvl7pPr indent="1371600" algn="ctr" defTabSz="584200">
        <a:lnSpc>
          <a:spcPct val="80000"/>
        </a:lnSpc>
        <a:defRPr b="1" baseline="15476" cap="all" spc="-168" sz="8400">
          <a:solidFill>
            <a:srgbClr val="1A73BA"/>
          </a:solidFill>
          <a:latin typeface="+mn-lt"/>
          <a:ea typeface="+mn-ea"/>
          <a:cs typeface="+mn-cs"/>
          <a:sym typeface="Helvetica"/>
        </a:defRPr>
      </a:lvl7pPr>
      <a:lvl8pPr indent="1600200" algn="ctr" defTabSz="584200">
        <a:lnSpc>
          <a:spcPct val="80000"/>
        </a:lnSpc>
        <a:defRPr b="1" baseline="15476" cap="all" spc="-168" sz="8400">
          <a:solidFill>
            <a:srgbClr val="1A73BA"/>
          </a:solidFill>
          <a:latin typeface="+mn-lt"/>
          <a:ea typeface="+mn-ea"/>
          <a:cs typeface="+mn-cs"/>
          <a:sym typeface="Helvetica"/>
        </a:defRPr>
      </a:lvl8pPr>
      <a:lvl9pPr indent="1828800" algn="ctr" defTabSz="584200">
        <a:lnSpc>
          <a:spcPct val="80000"/>
        </a:lnSpc>
        <a:defRPr b="1" baseline="15476" cap="all" spc="-168" sz="8400">
          <a:solidFill>
            <a:srgbClr val="1A73BA"/>
          </a:solidFill>
          <a:latin typeface="+mn-lt"/>
          <a:ea typeface="+mn-ea"/>
          <a:cs typeface="+mn-cs"/>
          <a:sym typeface="Helvetica"/>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addons.mozilla.org/firefox/2490"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mailto:xdchina@thoughtworks.com?subject="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nvSpPr>
        <p:spPr>
          <a:xfrm>
            <a:off x="4186344" y="2984500"/>
            <a:ext cx="4619947" cy="749300"/>
          </a:xfrm>
          <a:prstGeom prst="rect">
            <a:avLst/>
          </a:prstGeom>
          <a:solidFill>
            <a:srgbClr val="1A73BA"/>
          </a:solidFill>
          <a:ln w="12700">
            <a:miter lim="400000"/>
          </a:ln>
          <a:extLst>
            <a:ext uri="{C572A759-6A51-4108-AA02-DFA0A04FC94B}">
              <ma14:wrappingTextBoxFlag xmlns:ma14="http://schemas.microsoft.com/office/mac/drawingml/2011/main" val="1"/>
            </a:ext>
          </a:extLst>
        </p:spPr>
        <p:txBody>
          <a:bodyPr wrap="none" lIns="165100" tIns="165100" rIns="165100" bIns="165100" anchor="ctr">
            <a:spAutoFit/>
          </a:bodyPr>
          <a:lstStyle/>
          <a:p>
            <a:pPr lvl="0">
              <a:defRPr b="0" baseline="0" i="0" spc="0" sz="1800">
                <a:solidFill>
                  <a:srgbClr val="000000"/>
                </a:solidFill>
              </a:defRPr>
            </a:pPr>
            <a:r>
              <a:rPr b="1" baseline="8333" i="1" spc="456" sz="2400">
                <a:solidFill>
                  <a:srgbClr val="FFFFFF"/>
                </a:solidFill>
              </a:rPr>
              <a:t>HUAWEI JS TRAINING</a:t>
            </a:r>
          </a:p>
        </p:txBody>
      </p:sp>
      <p:sp>
        <p:nvSpPr>
          <p:cNvPr id="247" name="Shape 247"/>
          <p:cNvSpPr/>
          <p:nvPr/>
        </p:nvSpPr>
        <p:spPr>
          <a:xfrm>
            <a:off x="1225550" y="4397335"/>
            <a:ext cx="10553700" cy="19714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80000"/>
              </a:lnSpc>
              <a:defRPr baseline="15476" cap="all" i="0" spc="0" sz="8400">
                <a:solidFill>
                  <a:srgbClr val="1A73BA"/>
                </a:solidFill>
              </a:defRPr>
            </a:lvl1pPr>
          </a:lstStyle>
          <a:p>
            <a:pPr lvl="0">
              <a:defRPr b="0" baseline="0" cap="none" spc="0" sz="1800">
                <a:solidFill>
                  <a:srgbClr val="000000"/>
                </a:solidFill>
              </a:defRPr>
            </a:pPr>
            <a:r>
              <a:rPr b="1" baseline="15476" cap="all" spc="0" sz="8400">
                <a:solidFill>
                  <a:srgbClr val="1A73BA"/>
                </a:solidFill>
              </a:rPr>
              <a:t>JS内存泄露</a:t>
            </a:r>
          </a:p>
        </p:txBody>
      </p:sp>
      <p:sp>
        <p:nvSpPr>
          <p:cNvPr id="248" name="Shape 248"/>
          <p:cNvSpPr/>
          <p:nvPr/>
        </p:nvSpPr>
        <p:spPr>
          <a:xfrm>
            <a:off x="1611411" y="6616700"/>
            <a:ext cx="9781978" cy="52189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nSpc>
                <a:spcPct val="100000"/>
              </a:lnSpc>
              <a:defRPr b="0" baseline="0" spc="27" sz="2800">
                <a:solidFill>
                  <a:srgbClr val="515151"/>
                </a:solidFill>
              </a:defRPr>
            </a:lvl1pPr>
          </a:lstStyle>
          <a:p>
            <a:pPr lvl="0">
              <a:defRPr i="0" spc="0" sz="1800">
                <a:solidFill>
                  <a:srgbClr val="000000"/>
                </a:solidFill>
              </a:defRPr>
            </a:pPr>
            <a:r>
              <a:rPr i="1" spc="27" sz="2800">
                <a:solidFill>
                  <a:srgbClr val="515151"/>
                </a:solidFill>
              </a:rPr>
              <a:t>XIE JIA</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浏览器GC方式</a:t>
            </a:r>
          </a:p>
        </p:txBody>
      </p:sp>
      <p:sp>
        <p:nvSpPr>
          <p:cNvPr id="276" name="Shape 276"/>
          <p:cNvSpPr/>
          <p:nvPr/>
        </p:nvSpPr>
        <p:spPr>
          <a:xfrm>
            <a:off x="381000" y="1422400"/>
            <a:ext cx="12242800" cy="7632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gn="l">
              <a:spcBef>
                <a:spcPts val="2400"/>
              </a:spcBef>
              <a:defRPr b="0" baseline="0" i="0" spc="0" sz="1800">
                <a:solidFill>
                  <a:srgbClr val="000000"/>
                </a:solidFill>
              </a:defRPr>
            </a:pPr>
            <a:r>
              <a:rPr spc="52" sz="2600">
                <a:solidFill>
                  <a:srgbClr val="515151"/>
                </a:solidFill>
              </a:rPr>
              <a:t>按照固定的时间间隔，周期性地找出不再使用的变量，将其所占内存释放。</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标记清除(mark and sweep)</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引用计数(reference counting)</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内存中的对象</a:t>
            </a:r>
          </a:p>
        </p:txBody>
      </p:sp>
      <p:pic>
        <p:nvPicPr>
          <p:cNvPr id="279" name="Screen Shot 2015-08-29 at 8.16.31 PM.png"/>
          <p:cNvPicPr/>
          <p:nvPr/>
        </p:nvPicPr>
        <p:blipFill>
          <a:blip r:embed="rId2">
            <a:extLst/>
          </a:blip>
          <a:stretch>
            <a:fillRect/>
          </a:stretch>
        </p:blipFill>
        <p:spPr>
          <a:xfrm>
            <a:off x="2651713" y="3104374"/>
            <a:ext cx="5530384" cy="354485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标记清除</a:t>
            </a:r>
          </a:p>
        </p:txBody>
      </p:sp>
      <p:sp>
        <p:nvSpPr>
          <p:cNvPr id="282" name="Shape 282"/>
          <p:cNvSpPr/>
          <p:nvPr/>
        </p:nvSpPr>
        <p:spPr>
          <a:xfrm>
            <a:off x="381000" y="1651000"/>
            <a:ext cx="6113723" cy="585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内存图从 root 开始</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9与10无法与 root 相连，将会被 GC 回收掉</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节点离 root 的最近距离被称为distance</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右图的2的 distance 为1，8的 distance 为4</a:t>
            </a:r>
          </a:p>
        </p:txBody>
      </p:sp>
      <p:pic>
        <p:nvPicPr>
          <p:cNvPr id="283" name="Screen Shot 2015-08-29 at 8.20.13 PM.png"/>
          <p:cNvPicPr/>
          <p:nvPr/>
        </p:nvPicPr>
        <p:blipFill>
          <a:blip r:embed="rId2">
            <a:extLst/>
          </a:blip>
          <a:stretch>
            <a:fillRect/>
          </a:stretch>
        </p:blipFill>
        <p:spPr>
          <a:xfrm>
            <a:off x="7349225" y="2933700"/>
            <a:ext cx="5236426" cy="3126389"/>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标记清除</a:t>
            </a:r>
          </a:p>
        </p:txBody>
      </p:sp>
      <p:sp>
        <p:nvSpPr>
          <p:cNvPr id="286" name="Shape 286"/>
          <p:cNvSpPr/>
          <p:nvPr/>
        </p:nvSpPr>
        <p:spPr>
          <a:xfrm>
            <a:off x="381000" y="1422400"/>
            <a:ext cx="12242800" cy="7632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当变量进入执行环境的时候，比如函数中声明一个变量，垃圾回收器将其标记为“进入环境”</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当变量离开环境的时候（函数执行结束）将其标记为“离开环境”</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垃圾回收器会在运行的时候给存储在内存中的所有变量加上标记，然后去掉环境中的变量以及被环境中变量所引用的变量，在这些完成之后仍存在标记的就是要删除的变量了，因为环境中的变量已经无法访问到这些变量了，然后垃圾回收器将会回收这些带有标记的变量所占空间。</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大部分现代浏览器的标记方式</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引用计数</a:t>
            </a:r>
          </a:p>
        </p:txBody>
      </p:sp>
      <p:sp>
        <p:nvSpPr>
          <p:cNvPr id="291" name="Shape 291"/>
          <p:cNvSpPr/>
          <p:nvPr/>
        </p:nvSpPr>
        <p:spPr>
          <a:xfrm>
            <a:off x="381000" y="1422400"/>
            <a:ext cx="12242800" cy="7632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引用计数的策略是跟踪记录每个值被使用的次数</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当声明了一个变量并将一个引用类型赋值给该变量的时候这个值的引用次数就加1</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如果该变量的值变成了另外一个，则这个值得引用次数减1</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当这个值的引用次数变为0的时候，说明没有变量在使用，这个值没法被访问了，因此可以将其占用的空间回收</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这样垃圾回收器会在运行的时候清理掉引用次数为0的值占用的空间。</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IE</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浏览器内存泄露</a:t>
            </a:r>
          </a:p>
        </p:txBody>
      </p:sp>
      <p:sp>
        <p:nvSpPr>
          <p:cNvPr id="294" name="Shape 294"/>
          <p:cNvSpPr/>
          <p:nvPr/>
        </p:nvSpPr>
        <p:spPr>
          <a:xfrm>
            <a:off x="387350" y="1979113"/>
            <a:ext cx="11837169" cy="51620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JS代码</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插件</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浏览器引擎</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浏览器内存泄漏</a:t>
            </a:r>
          </a:p>
        </p:txBody>
      </p:sp>
      <p:sp>
        <p:nvSpPr>
          <p:cNvPr id="297" name="Shape 297"/>
          <p:cNvSpPr/>
          <p:nvPr/>
        </p:nvSpPr>
        <p:spPr>
          <a:xfrm>
            <a:off x="387350" y="1979113"/>
            <a:ext cx="11837169" cy="51620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delete对象的属性</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循环引用</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闭包</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DOM操作</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自动类型转换</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V8引擎</a:t>
            </a:r>
          </a:p>
        </p:txBody>
      </p:sp>
      <p:sp>
        <p:nvSpPr>
          <p:cNvPr id="300" name="Shape 300"/>
          <p:cNvSpPr/>
          <p:nvPr/>
        </p:nvSpPr>
        <p:spPr>
          <a:xfrm>
            <a:off x="442663" y="1813173"/>
            <a:ext cx="9421817" cy="92025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Delete一个Object的属性</a:t>
            </a:r>
          </a:p>
        </p:txBody>
      </p:sp>
      <p:sp>
        <p:nvSpPr>
          <p:cNvPr id="301" name="Shape 301"/>
          <p:cNvSpPr/>
          <p:nvPr/>
        </p:nvSpPr>
        <p:spPr>
          <a:xfrm>
            <a:off x="475082" y="3069042"/>
            <a:ext cx="5906444" cy="2730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function</a:t>
            </a:r>
            <a:r>
              <a:rPr sz="2000">
                <a:latin typeface="Courier New"/>
                <a:ea typeface="Courier New"/>
                <a:cs typeface="Courier New"/>
                <a:sym typeface="Courier New"/>
              </a:rPr>
              <a:t> </a:t>
            </a:r>
            <a:r>
              <a:rPr sz="2000">
                <a:solidFill>
                  <a:srgbClr val="021994"/>
                </a:solidFill>
                <a:latin typeface="Courier New"/>
                <a:ea typeface="Courier New"/>
                <a:cs typeface="Courier New"/>
                <a:sym typeface="Courier New"/>
              </a:rPr>
              <a:t>FastPurchase</a:t>
            </a:r>
            <a:r>
              <a:rPr sz="2000">
                <a:latin typeface="Courier New"/>
                <a:ea typeface="Courier New"/>
                <a:cs typeface="Courier New"/>
                <a:sym typeface="Courier New"/>
              </a:rPr>
              <a:t>(units, price) {</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this</a:t>
            </a:r>
            <a:r>
              <a:rPr sz="2000">
                <a:latin typeface="Courier New"/>
                <a:ea typeface="Courier New"/>
                <a:cs typeface="Courier New"/>
                <a:sym typeface="Courier New"/>
              </a:rPr>
              <a:t>.units = units;</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this</a:t>
            </a:r>
            <a:r>
              <a:rPr sz="2000">
                <a:latin typeface="Courier New"/>
                <a:ea typeface="Courier New"/>
                <a:cs typeface="Courier New"/>
                <a:sym typeface="Courier New"/>
              </a:rPr>
              <a:t>.price = price;</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this</a:t>
            </a:r>
            <a:r>
              <a:rPr sz="2000">
                <a:latin typeface="Courier New"/>
                <a:ea typeface="Courier New"/>
                <a:cs typeface="Courier New"/>
                <a:sym typeface="Courier New"/>
              </a:rPr>
              <a:t>.total = </a:t>
            </a:r>
            <a:r>
              <a:rPr sz="2000">
                <a:solidFill>
                  <a:srgbClr val="BF8F00"/>
                </a:solidFill>
                <a:latin typeface="Courier New"/>
                <a:ea typeface="Courier New"/>
                <a:cs typeface="Courier New"/>
                <a:sym typeface="Courier New"/>
              </a:rPr>
              <a:t>0</a:t>
            </a: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this</a:t>
            </a:r>
            <a:r>
              <a:rPr sz="2000">
                <a:latin typeface="Courier New"/>
                <a:ea typeface="Courier New"/>
                <a:cs typeface="Courier New"/>
                <a:sym typeface="Courier New"/>
              </a:rPr>
              <a:t>.x = </a:t>
            </a:r>
            <a:r>
              <a:rPr sz="2000">
                <a:solidFill>
                  <a:srgbClr val="BF8F00"/>
                </a:solidFill>
                <a:latin typeface="Courier New"/>
                <a:ea typeface="Courier New"/>
                <a:cs typeface="Courier New"/>
                <a:sym typeface="Courier New"/>
              </a:rPr>
              <a:t>1</a:t>
            </a: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var</a:t>
            </a:r>
            <a:r>
              <a:rPr sz="2000">
                <a:latin typeface="Courier New"/>
                <a:ea typeface="Courier New"/>
                <a:cs typeface="Courier New"/>
                <a:sym typeface="Courier New"/>
              </a:rPr>
              <a:t> fast = </a:t>
            </a:r>
            <a:r>
              <a:rPr b="1" sz="2000">
                <a:latin typeface="Courier New"/>
                <a:ea typeface="Courier New"/>
                <a:cs typeface="Courier New"/>
                <a:sym typeface="Courier New"/>
              </a:rPr>
              <a:t>new</a:t>
            </a:r>
            <a:r>
              <a:rPr sz="2000">
                <a:latin typeface="Courier New"/>
                <a:ea typeface="Courier New"/>
                <a:cs typeface="Courier New"/>
                <a:sym typeface="Courier New"/>
              </a:rPr>
              <a:t> </a:t>
            </a:r>
            <a:r>
              <a:rPr sz="2000">
                <a:solidFill>
                  <a:srgbClr val="021994"/>
                </a:solidFill>
                <a:latin typeface="Courier New"/>
                <a:ea typeface="Courier New"/>
                <a:cs typeface="Courier New"/>
                <a:sym typeface="Courier New"/>
              </a:rPr>
              <a:t>FastPurchase</a:t>
            </a:r>
            <a:r>
              <a:rPr sz="2000">
                <a:latin typeface="Courier New"/>
                <a:ea typeface="Courier New"/>
                <a:cs typeface="Courier New"/>
                <a:sym typeface="Courier New"/>
              </a:rPr>
              <a:t>(</a:t>
            </a:r>
            <a:r>
              <a:rPr sz="2000">
                <a:solidFill>
                  <a:srgbClr val="BF8F00"/>
                </a:solidFill>
                <a:latin typeface="Courier New"/>
                <a:ea typeface="Courier New"/>
                <a:cs typeface="Courier New"/>
                <a:sym typeface="Courier New"/>
              </a:rPr>
              <a:t>3</a:t>
            </a:r>
            <a:r>
              <a:rPr sz="2000">
                <a:latin typeface="Courier New"/>
                <a:ea typeface="Courier New"/>
                <a:cs typeface="Courier New"/>
                <a:sym typeface="Courier New"/>
              </a:rPr>
              <a:t>, </a:t>
            </a:r>
            <a:r>
              <a:rPr sz="2000">
                <a:solidFill>
                  <a:srgbClr val="BF8F00"/>
                </a:solidFill>
                <a:latin typeface="Courier New"/>
                <a:ea typeface="Courier New"/>
                <a:cs typeface="Courier New"/>
                <a:sym typeface="Courier New"/>
              </a:rPr>
              <a:t>25</a:t>
            </a:r>
            <a:r>
              <a:rPr sz="2000">
                <a:latin typeface="Courier New"/>
                <a:ea typeface="Courier New"/>
                <a:cs typeface="Courier New"/>
                <a:sym typeface="Courier New"/>
              </a:rPr>
              <a:t>);</a:t>
            </a:r>
            <a:endParaRPr sz="2000">
              <a:latin typeface="Courier New"/>
              <a:ea typeface="Courier New"/>
              <a:cs typeface="Courier New"/>
              <a:sym typeface="Courier New"/>
            </a:endParaRPr>
          </a:p>
        </p:txBody>
      </p:sp>
      <p:sp>
        <p:nvSpPr>
          <p:cNvPr id="302" name="Shape 302"/>
          <p:cNvSpPr/>
          <p:nvPr/>
        </p:nvSpPr>
        <p:spPr>
          <a:xfrm>
            <a:off x="6686559" y="2986492"/>
            <a:ext cx="5616836" cy="289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function</a:t>
            </a:r>
            <a:r>
              <a:rPr sz="1900">
                <a:latin typeface="Courier New"/>
                <a:ea typeface="Courier New"/>
                <a:cs typeface="Courier New"/>
                <a:sym typeface="Courier New"/>
              </a:rPr>
              <a:t> </a:t>
            </a:r>
            <a:r>
              <a:rPr sz="1900">
                <a:solidFill>
                  <a:srgbClr val="021994"/>
                </a:solidFill>
                <a:latin typeface="Courier New"/>
                <a:ea typeface="Courier New"/>
                <a:cs typeface="Courier New"/>
                <a:sym typeface="Courier New"/>
              </a:rPr>
              <a:t>SlowPurchase</a:t>
            </a:r>
            <a:r>
              <a:rPr sz="1900">
                <a:latin typeface="Courier New"/>
                <a:ea typeface="Courier New"/>
                <a:cs typeface="Courier New"/>
                <a:sym typeface="Courier New"/>
              </a:rPr>
              <a:t>(units, price) {</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this</a:t>
            </a:r>
            <a:r>
              <a:rPr sz="1900">
                <a:latin typeface="Courier New"/>
                <a:ea typeface="Courier New"/>
                <a:cs typeface="Courier New"/>
                <a:sym typeface="Courier New"/>
              </a:rPr>
              <a:t>.units = units;</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this</a:t>
            </a:r>
            <a:r>
              <a:rPr sz="1900">
                <a:latin typeface="Courier New"/>
                <a:ea typeface="Courier New"/>
                <a:cs typeface="Courier New"/>
                <a:sym typeface="Courier New"/>
              </a:rPr>
              <a:t>.price = price;</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this</a:t>
            </a:r>
            <a:r>
              <a:rPr sz="1900">
                <a:latin typeface="Courier New"/>
                <a:ea typeface="Courier New"/>
                <a:cs typeface="Courier New"/>
                <a:sym typeface="Courier New"/>
              </a:rPr>
              <a:t>.total = </a:t>
            </a:r>
            <a:r>
              <a:rPr sz="1900">
                <a:solidFill>
                  <a:srgbClr val="BF8F00"/>
                </a:solidFill>
                <a:latin typeface="Courier New"/>
                <a:ea typeface="Courier New"/>
                <a:cs typeface="Courier New"/>
                <a:sym typeface="Courier New"/>
              </a:rPr>
              <a:t>0</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this</a:t>
            </a:r>
            <a:r>
              <a:rPr sz="1900">
                <a:latin typeface="Courier New"/>
                <a:ea typeface="Courier New"/>
                <a:cs typeface="Courier New"/>
                <a:sym typeface="Courier New"/>
              </a:rPr>
              <a:t>.x = </a:t>
            </a:r>
            <a:r>
              <a:rPr sz="1900">
                <a:solidFill>
                  <a:srgbClr val="BF8F00"/>
                </a:solidFill>
                <a:latin typeface="Courier New"/>
                <a:ea typeface="Courier New"/>
                <a:cs typeface="Courier New"/>
                <a:sym typeface="Courier New"/>
              </a:rPr>
              <a:t>1</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var</a:t>
            </a:r>
            <a:r>
              <a:rPr sz="1900">
                <a:latin typeface="Courier New"/>
                <a:ea typeface="Courier New"/>
                <a:cs typeface="Courier New"/>
                <a:sym typeface="Courier New"/>
              </a:rPr>
              <a:t> slow = </a:t>
            </a:r>
            <a:r>
              <a:rPr b="1" sz="1900">
                <a:latin typeface="Courier New"/>
                <a:ea typeface="Courier New"/>
                <a:cs typeface="Courier New"/>
                <a:sym typeface="Courier New"/>
              </a:rPr>
              <a:t>new</a:t>
            </a:r>
            <a:r>
              <a:rPr sz="1900">
                <a:latin typeface="Courier New"/>
                <a:ea typeface="Courier New"/>
                <a:cs typeface="Courier New"/>
                <a:sym typeface="Courier New"/>
              </a:rPr>
              <a:t> </a:t>
            </a:r>
            <a:r>
              <a:rPr sz="1900">
                <a:solidFill>
                  <a:srgbClr val="021994"/>
                </a:solidFill>
                <a:latin typeface="Courier New"/>
                <a:ea typeface="Courier New"/>
                <a:cs typeface="Courier New"/>
                <a:sym typeface="Courier New"/>
              </a:rPr>
              <a:t>SlowPurchase</a:t>
            </a:r>
            <a:r>
              <a:rPr sz="1900">
                <a:latin typeface="Courier New"/>
                <a:ea typeface="Courier New"/>
                <a:cs typeface="Courier New"/>
                <a:sym typeface="Courier New"/>
              </a:rPr>
              <a:t>(</a:t>
            </a:r>
            <a:r>
              <a:rPr sz="1900">
                <a:solidFill>
                  <a:srgbClr val="BF8F00"/>
                </a:solidFill>
                <a:latin typeface="Courier New"/>
                <a:ea typeface="Courier New"/>
                <a:cs typeface="Courier New"/>
                <a:sym typeface="Courier New"/>
              </a:rPr>
              <a:t>3</a:t>
            </a:r>
            <a:r>
              <a:rPr sz="1900">
                <a:latin typeface="Courier New"/>
                <a:ea typeface="Courier New"/>
                <a:cs typeface="Courier New"/>
                <a:sym typeface="Courier New"/>
              </a:rPr>
              <a:t>, </a:t>
            </a:r>
            <a:r>
              <a:rPr sz="1900">
                <a:solidFill>
                  <a:srgbClr val="BF8F00"/>
                </a:solidFill>
                <a:latin typeface="Courier New"/>
                <a:ea typeface="Courier New"/>
                <a:cs typeface="Courier New"/>
                <a:sym typeface="Courier New"/>
              </a:rPr>
              <a:t>25</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delete</a:t>
            </a:r>
            <a:r>
              <a:rPr sz="1900">
                <a:latin typeface="Courier New"/>
                <a:ea typeface="Courier New"/>
                <a:cs typeface="Courier New"/>
                <a:sym typeface="Courier New"/>
              </a:rPr>
              <a:t> slow.x;</a:t>
            </a:r>
            <a:endParaRPr sz="1900">
              <a:latin typeface="Courier New"/>
              <a:ea typeface="Courier New"/>
              <a:cs typeface="Courier New"/>
              <a:sym typeface="Courier New"/>
            </a:endParaRPr>
          </a:p>
        </p:txBody>
      </p:sp>
      <p:pic>
        <p:nvPicPr>
          <p:cNvPr id="303" name="Screen Shot 2015-08-30 at 7.58.01 PM.png"/>
          <p:cNvPicPr/>
          <p:nvPr/>
        </p:nvPicPr>
        <p:blipFill>
          <a:blip r:embed="rId3">
            <a:extLst/>
          </a:blip>
          <a:stretch>
            <a:fillRect/>
          </a:stretch>
        </p:blipFill>
        <p:spPr>
          <a:xfrm>
            <a:off x="1731855" y="6567495"/>
            <a:ext cx="9553790" cy="807363"/>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循环引用</a:t>
            </a:r>
          </a:p>
        </p:txBody>
      </p:sp>
      <p:sp>
        <p:nvSpPr>
          <p:cNvPr id="308" name="Shape 308"/>
          <p:cNvSpPr/>
          <p:nvPr/>
        </p:nvSpPr>
        <p:spPr>
          <a:xfrm>
            <a:off x="387350" y="1979113"/>
            <a:ext cx="11837169" cy="20091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IE6.0 FF2.0</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循环引用中的任何对象是DOM对象或者ActiveX对象时</a:t>
            </a:r>
            <a:endParaRPr spc="52" sz="2600">
              <a:solidFill>
                <a:srgbClr val="515151"/>
              </a:solidFill>
            </a:endParaRPr>
          </a:p>
        </p:txBody>
      </p:sp>
      <p:sp>
        <p:nvSpPr>
          <p:cNvPr id="309" name="Shape 309"/>
          <p:cNvSpPr/>
          <p:nvPr/>
        </p:nvSpPr>
        <p:spPr>
          <a:xfrm>
            <a:off x="2336130" y="3966305"/>
            <a:ext cx="8139467" cy="353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700">
                <a:latin typeface="Courier New"/>
                <a:ea typeface="Courier New"/>
                <a:cs typeface="Courier New"/>
                <a:sym typeface="Courier New"/>
              </a:rPr>
              <a:t>var</a:t>
            </a:r>
            <a:r>
              <a:rPr sz="2700">
                <a:latin typeface="Courier New"/>
                <a:ea typeface="Courier New"/>
                <a:cs typeface="Courier New"/>
                <a:sym typeface="Courier New"/>
              </a:rPr>
              <a:t> a=document.</a:t>
            </a:r>
            <a:r>
              <a:rPr sz="2700">
                <a:solidFill>
                  <a:srgbClr val="021994"/>
                </a:solidFill>
                <a:latin typeface="Courier New"/>
                <a:ea typeface="Courier New"/>
                <a:cs typeface="Courier New"/>
                <a:sym typeface="Courier New"/>
              </a:rPr>
              <a:t>getElementById</a:t>
            </a:r>
            <a:r>
              <a:rPr sz="2700">
                <a:latin typeface="Courier New"/>
                <a:ea typeface="Courier New"/>
                <a:cs typeface="Courier New"/>
                <a:sym typeface="Courier New"/>
              </a:rPr>
              <a:t>(</a:t>
            </a:r>
            <a:r>
              <a:rPr sz="2700">
                <a:solidFill>
                  <a:srgbClr val="CD1D00"/>
                </a:solidFill>
                <a:latin typeface="Courier New"/>
                <a:ea typeface="Courier New"/>
                <a:cs typeface="Courier New"/>
                <a:sym typeface="Courier New"/>
              </a:rPr>
              <a:t>"div1"</a:t>
            </a:r>
            <a:r>
              <a:rPr sz="2700">
                <a:latin typeface="Courier New"/>
                <a:ea typeface="Courier New"/>
                <a:cs typeface="Courier New"/>
                <a:sym typeface="Courier New"/>
              </a:rPr>
              <a:t>);</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700">
                <a:latin typeface="Courier New"/>
                <a:ea typeface="Courier New"/>
                <a:cs typeface="Courier New"/>
                <a:sym typeface="Courier New"/>
              </a:rPr>
              <a:t>var</a:t>
            </a:r>
            <a:r>
              <a:rPr sz="2700">
                <a:latin typeface="Courier New"/>
                <a:ea typeface="Courier New"/>
                <a:cs typeface="Courier New"/>
                <a:sym typeface="Courier New"/>
              </a:rPr>
              <a:t> b=document.</a:t>
            </a:r>
            <a:r>
              <a:rPr sz="2700">
                <a:solidFill>
                  <a:srgbClr val="021994"/>
                </a:solidFill>
                <a:latin typeface="Courier New"/>
                <a:ea typeface="Courier New"/>
                <a:cs typeface="Courier New"/>
                <a:sym typeface="Courier New"/>
              </a:rPr>
              <a:t>getElementById</a:t>
            </a:r>
            <a:r>
              <a:rPr sz="2700">
                <a:latin typeface="Courier New"/>
                <a:ea typeface="Courier New"/>
                <a:cs typeface="Courier New"/>
                <a:sym typeface="Courier New"/>
              </a:rPr>
              <a:t>(</a:t>
            </a:r>
            <a:r>
              <a:rPr sz="2700">
                <a:solidFill>
                  <a:srgbClr val="CD1D00"/>
                </a:solidFill>
                <a:latin typeface="Courier New"/>
                <a:ea typeface="Courier New"/>
                <a:cs typeface="Courier New"/>
                <a:sym typeface="Courier New"/>
              </a:rPr>
              <a:t>"div2"</a:t>
            </a:r>
            <a:r>
              <a:rPr sz="2700">
                <a:latin typeface="Courier New"/>
                <a:ea typeface="Courier New"/>
                <a:cs typeface="Courier New"/>
                <a:sym typeface="Courier New"/>
              </a:rPr>
              <a:t>);</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700">
                <a:latin typeface="Courier New"/>
                <a:ea typeface="Courier New"/>
                <a:cs typeface="Courier New"/>
                <a:sym typeface="Courier New"/>
              </a:rPr>
              <a:t>a.r=b;</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700">
                <a:latin typeface="Courier New"/>
                <a:ea typeface="Courier New"/>
                <a:cs typeface="Courier New"/>
                <a:sym typeface="Courier New"/>
              </a:rPr>
              <a:t>b.r=a;</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700">
                <a:latin typeface="Courier New"/>
                <a:ea typeface="Courier New"/>
                <a:cs typeface="Courier New"/>
                <a:sym typeface="Courier New"/>
              </a:rPr>
              <a:t>var</a:t>
            </a:r>
            <a:r>
              <a:rPr sz="2700">
                <a:latin typeface="Courier New"/>
                <a:ea typeface="Courier New"/>
                <a:cs typeface="Courier New"/>
                <a:sym typeface="Courier New"/>
              </a:rPr>
              <a:t> a=document.</a:t>
            </a:r>
            <a:r>
              <a:rPr sz="2700">
                <a:solidFill>
                  <a:srgbClr val="021994"/>
                </a:solidFill>
                <a:latin typeface="Courier New"/>
                <a:ea typeface="Courier New"/>
                <a:cs typeface="Courier New"/>
                <a:sym typeface="Courier New"/>
              </a:rPr>
              <a:t>getElementById</a:t>
            </a:r>
            <a:r>
              <a:rPr sz="2700">
                <a:latin typeface="Courier New"/>
                <a:ea typeface="Courier New"/>
                <a:cs typeface="Courier New"/>
                <a:sym typeface="Courier New"/>
              </a:rPr>
              <a:t>(</a:t>
            </a:r>
            <a:r>
              <a:rPr sz="2700">
                <a:solidFill>
                  <a:srgbClr val="CD1D00"/>
                </a:solidFill>
                <a:latin typeface="Courier New"/>
                <a:ea typeface="Courier New"/>
                <a:cs typeface="Courier New"/>
                <a:sym typeface="Courier New"/>
              </a:rPr>
              <a:t>"div1"</a:t>
            </a:r>
            <a:r>
              <a:rPr sz="2700">
                <a:latin typeface="Courier New"/>
                <a:ea typeface="Courier New"/>
                <a:cs typeface="Courier New"/>
                <a:sym typeface="Courier New"/>
              </a:rPr>
              <a:t>);</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700">
                <a:latin typeface="Courier New"/>
                <a:ea typeface="Courier New"/>
                <a:cs typeface="Courier New"/>
                <a:sym typeface="Courier New"/>
              </a:rPr>
              <a:t>a.r=a; </a:t>
            </a:r>
            <a:endParaRPr sz="2700">
              <a:latin typeface="Courier New"/>
              <a:ea typeface="Courier New"/>
              <a:cs typeface="Courier New"/>
              <a:sym typeface="Courier New"/>
            </a:endParaRP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闭包</a:t>
            </a:r>
          </a:p>
        </p:txBody>
      </p:sp>
      <p:sp>
        <p:nvSpPr>
          <p:cNvPr id="312" name="Shape 312"/>
          <p:cNvSpPr/>
          <p:nvPr/>
        </p:nvSpPr>
        <p:spPr>
          <a:xfrm>
            <a:off x="1826853" y="1986721"/>
            <a:ext cx="9351095"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r>
              <a:rPr b="1" sz="2600">
                <a:latin typeface="Courier New"/>
                <a:ea typeface="Courier New"/>
                <a:cs typeface="Courier New"/>
                <a:sym typeface="Courier New"/>
              </a:rPr>
              <a:t>function</a:t>
            </a:r>
            <a:r>
              <a:rPr sz="2600">
                <a:latin typeface="Courier New"/>
                <a:ea typeface="Courier New"/>
                <a:cs typeface="Courier New"/>
                <a:sym typeface="Courier New"/>
              </a:rPr>
              <a:t> </a:t>
            </a:r>
            <a:r>
              <a:rPr sz="2600">
                <a:solidFill>
                  <a:srgbClr val="021994"/>
                </a:solidFill>
                <a:latin typeface="Courier New"/>
                <a:ea typeface="Courier New"/>
                <a:cs typeface="Courier New"/>
                <a:sym typeface="Courier New"/>
              </a:rPr>
              <a:t>setHandler</a:t>
            </a:r>
            <a:r>
              <a:rPr sz="2600">
                <a:latin typeface="Courier New"/>
                <a:ea typeface="Courier New"/>
                <a:cs typeface="Courier New"/>
                <a:sym typeface="Courier New"/>
              </a:rPr>
              <a:t>() {</a:t>
            </a:r>
            <a:endParaRPr sz="26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600">
                <a:latin typeface="Courier New"/>
                <a:ea typeface="Courier New"/>
                <a:cs typeface="Courier New"/>
                <a:sym typeface="Courier New"/>
              </a:rPr>
              <a:t>		</a:t>
            </a:r>
            <a:r>
              <a:rPr b="1" sz="2600">
                <a:latin typeface="Courier New"/>
                <a:ea typeface="Courier New"/>
                <a:cs typeface="Courier New"/>
                <a:sym typeface="Courier New"/>
              </a:rPr>
              <a:t>var</a:t>
            </a:r>
            <a:r>
              <a:rPr sz="2600">
                <a:latin typeface="Courier New"/>
                <a:ea typeface="Courier New"/>
                <a:cs typeface="Courier New"/>
                <a:sym typeface="Courier New"/>
              </a:rPr>
              <a:t> elem = document.</a:t>
            </a:r>
            <a:r>
              <a:rPr sz="2600">
                <a:solidFill>
                  <a:srgbClr val="021994"/>
                </a:solidFill>
                <a:latin typeface="Courier New"/>
                <a:ea typeface="Courier New"/>
                <a:cs typeface="Courier New"/>
                <a:sym typeface="Courier New"/>
              </a:rPr>
              <a:t>getElementById</a:t>
            </a:r>
            <a:r>
              <a:rPr sz="2600">
                <a:latin typeface="Courier New"/>
                <a:ea typeface="Courier New"/>
                <a:cs typeface="Courier New"/>
                <a:sym typeface="Courier New"/>
              </a:rPr>
              <a:t>(</a:t>
            </a:r>
            <a:r>
              <a:rPr sz="2600">
                <a:solidFill>
                  <a:srgbClr val="CD1D00"/>
                </a:solidFill>
                <a:latin typeface="Courier New"/>
                <a:ea typeface="Courier New"/>
                <a:cs typeface="Courier New"/>
                <a:sym typeface="Courier New"/>
              </a:rPr>
              <a:t>'id'</a:t>
            </a:r>
            <a:r>
              <a:rPr sz="2600">
                <a:latin typeface="Courier New"/>
                <a:ea typeface="Courier New"/>
                <a:cs typeface="Courier New"/>
                <a:sym typeface="Courier New"/>
              </a:rPr>
              <a:t>);</a:t>
            </a:r>
            <a:endParaRPr sz="26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600">
                <a:latin typeface="Courier New"/>
                <a:ea typeface="Courier New"/>
                <a:cs typeface="Courier New"/>
                <a:sym typeface="Courier New"/>
              </a:rPr>
              <a:t>		elem.onclick = </a:t>
            </a:r>
            <a:r>
              <a:rPr b="1" sz="2600">
                <a:latin typeface="Courier New"/>
                <a:ea typeface="Courier New"/>
                <a:cs typeface="Courier New"/>
                <a:sym typeface="Courier New"/>
              </a:rPr>
              <a:t>function</a:t>
            </a:r>
            <a:r>
              <a:rPr sz="2600">
                <a:latin typeface="Courier New"/>
                <a:ea typeface="Courier New"/>
                <a:cs typeface="Courier New"/>
                <a:sym typeface="Courier New"/>
              </a:rPr>
              <a:t>() {</a:t>
            </a:r>
            <a:endParaRPr sz="26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600">
                <a:latin typeface="Courier New"/>
                <a:ea typeface="Courier New"/>
                <a:cs typeface="Courier New"/>
                <a:sym typeface="Courier New"/>
              </a:rPr>
              <a:t>				</a:t>
            </a:r>
            <a:r>
              <a:rPr i="1" sz="2600">
                <a:solidFill>
                  <a:srgbClr val="959395"/>
                </a:solidFill>
                <a:latin typeface="Courier New"/>
                <a:ea typeface="Courier New"/>
                <a:cs typeface="Courier New"/>
                <a:sym typeface="Courier New"/>
              </a:rPr>
              <a:t>// ...</a:t>
            </a:r>
            <a:endParaRPr sz="26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600">
                <a:latin typeface="Courier New"/>
                <a:ea typeface="Courier New"/>
                <a:cs typeface="Courier New"/>
                <a:sym typeface="Courier New"/>
              </a:rPr>
              <a:t>		}</a:t>
            </a:r>
            <a:endParaRPr sz="26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600">
                <a:latin typeface="Courier New"/>
                <a:ea typeface="Courier New"/>
                <a:cs typeface="Courier New"/>
                <a:sym typeface="Courier New"/>
              </a:rPr>
              <a:t>}</a:t>
            </a:r>
          </a:p>
        </p:txBody>
      </p:sp>
      <p:pic>
        <p:nvPicPr>
          <p:cNvPr id="313" name="Screen Shot 2015-08-30 at 6.10.44 PM.png"/>
          <p:cNvPicPr/>
          <p:nvPr/>
        </p:nvPicPr>
        <p:blipFill>
          <a:blip r:embed="rId3">
            <a:extLst/>
          </a:blip>
          <a:stretch>
            <a:fillRect/>
          </a:stretch>
        </p:blipFill>
        <p:spPr>
          <a:xfrm>
            <a:off x="2216699" y="4932209"/>
            <a:ext cx="8571402" cy="3392471"/>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AGENDA</a:t>
            </a:r>
          </a:p>
        </p:txBody>
      </p:sp>
      <p:sp>
        <p:nvSpPr>
          <p:cNvPr id="251" name="Shape 251"/>
          <p:cNvSpPr/>
          <p:nvPr/>
        </p:nvSpPr>
        <p:spPr>
          <a:xfrm>
            <a:off x="553290" y="2086161"/>
            <a:ext cx="10196204" cy="54570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gn="l">
              <a:lnSpc>
                <a:spcPct val="80000"/>
              </a:lnSpc>
              <a:spcBef>
                <a:spcPts val="2400"/>
              </a:spcBef>
              <a:defRPr b="0" baseline="0" i="0" spc="0" sz="1800">
                <a:solidFill>
                  <a:srgbClr val="000000"/>
                </a:solidFill>
              </a:defRPr>
            </a:pPr>
            <a:r>
              <a:rPr sz="4800">
                <a:solidFill>
                  <a:srgbClr val="515151"/>
                </a:solidFill>
              </a:rPr>
              <a:t>JS内存泄漏</a:t>
            </a:r>
            <a:endParaRPr sz="48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什么是内存泄漏</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GC工作原理</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JS中内存泄漏的原因</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分析定位工具</a:t>
            </a:r>
            <a:endParaRPr spc="52" sz="2600">
              <a:solidFill>
                <a:srgbClr val="515151"/>
              </a:solidFill>
            </a:endParaRPr>
          </a:p>
          <a:p>
            <a:pPr lvl="0" algn="l">
              <a:lnSpc>
                <a:spcPct val="80000"/>
              </a:lnSpc>
              <a:spcBef>
                <a:spcPts val="2400"/>
              </a:spcBef>
              <a:defRPr b="0" baseline="0" i="0" spc="0" sz="1800">
                <a:solidFill>
                  <a:srgbClr val="000000"/>
                </a:solidFill>
              </a:defRPr>
            </a:pPr>
            <a:r>
              <a:rPr sz="4800">
                <a:solidFill>
                  <a:srgbClr val="515151"/>
                </a:solidFill>
              </a:rPr>
              <a:t>推荐</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闭包</a:t>
            </a:r>
          </a:p>
        </p:txBody>
      </p:sp>
      <p:pic>
        <p:nvPicPr>
          <p:cNvPr id="318" name="Screen Shot 2015-08-30 at 6.29.04 PM.png"/>
          <p:cNvPicPr/>
          <p:nvPr/>
        </p:nvPicPr>
        <p:blipFill>
          <a:blip r:embed="rId3">
            <a:extLst/>
          </a:blip>
          <a:stretch>
            <a:fillRect/>
          </a:stretch>
        </p:blipFill>
        <p:spPr>
          <a:xfrm>
            <a:off x="2255313" y="2709016"/>
            <a:ext cx="8494174" cy="4335568"/>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DOM</a:t>
            </a:r>
          </a:p>
        </p:txBody>
      </p:sp>
      <p:pic>
        <p:nvPicPr>
          <p:cNvPr id="323" name="Screen Shot 2015-08-30 at 11.38.05 PM.png"/>
          <p:cNvPicPr/>
          <p:nvPr/>
        </p:nvPicPr>
        <p:blipFill>
          <a:blip r:embed="rId3">
            <a:extLst/>
          </a:blip>
          <a:stretch>
            <a:fillRect/>
          </a:stretch>
        </p:blipFill>
        <p:spPr>
          <a:xfrm>
            <a:off x="447345" y="3208994"/>
            <a:ext cx="6263551" cy="4749081"/>
          </a:xfrm>
          <a:prstGeom prst="rect">
            <a:avLst/>
          </a:prstGeom>
          <a:ln w="12700">
            <a:miter lim="400000"/>
          </a:ln>
        </p:spPr>
      </p:pic>
      <p:sp>
        <p:nvSpPr>
          <p:cNvPr id="324" name="Shape 324"/>
          <p:cNvSpPr/>
          <p:nvPr/>
        </p:nvSpPr>
        <p:spPr>
          <a:xfrm>
            <a:off x="5563917" y="1352228"/>
            <a:ext cx="7247782" cy="455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400">
                <a:latin typeface="Courier New"/>
                <a:ea typeface="Courier New"/>
                <a:cs typeface="Courier New"/>
                <a:sym typeface="Courier New"/>
              </a:rPr>
              <a:t>var</a:t>
            </a:r>
            <a:r>
              <a:rPr sz="2400">
                <a:latin typeface="Courier New"/>
                <a:ea typeface="Courier New"/>
                <a:cs typeface="Courier New"/>
                <a:sym typeface="Courier New"/>
              </a:rPr>
              <a:t> select = document.querySelector;</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400">
                <a:latin typeface="Courier New"/>
                <a:ea typeface="Courier New"/>
                <a:cs typeface="Courier New"/>
                <a:sym typeface="Courier New"/>
              </a:rPr>
              <a:t>var</a:t>
            </a:r>
            <a:r>
              <a:rPr sz="2400">
                <a:latin typeface="Courier New"/>
                <a:ea typeface="Courier New"/>
                <a:cs typeface="Courier New"/>
                <a:sym typeface="Courier New"/>
              </a:rPr>
              <a:t> treeRef = </a:t>
            </a:r>
            <a:r>
              <a:rPr sz="2400">
                <a:solidFill>
                  <a:srgbClr val="021994"/>
                </a:solidFill>
                <a:latin typeface="Courier New"/>
                <a:ea typeface="Courier New"/>
                <a:cs typeface="Courier New"/>
                <a:sym typeface="Courier New"/>
              </a:rPr>
              <a:t>select</a:t>
            </a:r>
            <a:r>
              <a:rPr sz="2400">
                <a:latin typeface="Courier New"/>
                <a:ea typeface="Courier New"/>
                <a:cs typeface="Courier New"/>
                <a:sym typeface="Courier New"/>
              </a:rPr>
              <a:t>(</a:t>
            </a:r>
            <a:r>
              <a:rPr sz="2400">
                <a:solidFill>
                  <a:srgbClr val="CD1D00"/>
                </a:solidFill>
                <a:latin typeface="Courier New"/>
                <a:ea typeface="Courier New"/>
                <a:cs typeface="Courier New"/>
                <a:sym typeface="Courier New"/>
              </a:rPr>
              <a:t>"#tree"</a:t>
            </a:r>
            <a:r>
              <a:rPr sz="2400">
                <a:latin typeface="Courier New"/>
                <a:ea typeface="Courier New"/>
                <a:cs typeface="Courier New"/>
                <a:sym typeface="Courier New"/>
              </a:rPr>
              <a:t>);</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400">
                <a:latin typeface="Courier New"/>
                <a:ea typeface="Courier New"/>
                <a:cs typeface="Courier New"/>
                <a:sym typeface="Courier New"/>
              </a:rPr>
              <a:t>var</a:t>
            </a:r>
            <a:r>
              <a:rPr sz="2400">
                <a:latin typeface="Courier New"/>
                <a:ea typeface="Courier New"/>
                <a:cs typeface="Courier New"/>
                <a:sym typeface="Courier New"/>
              </a:rPr>
              <a:t> leafRef = </a:t>
            </a:r>
            <a:r>
              <a:rPr sz="2400">
                <a:solidFill>
                  <a:srgbClr val="021994"/>
                </a:solidFill>
                <a:latin typeface="Courier New"/>
                <a:ea typeface="Courier New"/>
                <a:cs typeface="Courier New"/>
                <a:sym typeface="Courier New"/>
              </a:rPr>
              <a:t>select</a:t>
            </a:r>
            <a:r>
              <a:rPr sz="2400">
                <a:latin typeface="Courier New"/>
                <a:ea typeface="Courier New"/>
                <a:cs typeface="Courier New"/>
                <a:sym typeface="Courier New"/>
              </a:rPr>
              <a:t>(</a:t>
            </a:r>
            <a:r>
              <a:rPr sz="2400">
                <a:solidFill>
                  <a:srgbClr val="CD1D00"/>
                </a:solidFill>
                <a:latin typeface="Courier New"/>
                <a:ea typeface="Courier New"/>
                <a:cs typeface="Courier New"/>
                <a:sym typeface="Courier New"/>
              </a:rPr>
              <a:t>"#leaf"</a:t>
            </a:r>
            <a:r>
              <a:rPr sz="2400">
                <a:latin typeface="Courier New"/>
                <a:ea typeface="Courier New"/>
                <a:cs typeface="Courier New"/>
                <a:sym typeface="Courier New"/>
              </a:rPr>
              <a:t>);</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400">
                <a:latin typeface="Courier New"/>
                <a:ea typeface="Courier New"/>
                <a:cs typeface="Courier New"/>
                <a:sym typeface="Courier New"/>
              </a:rPr>
              <a:t>var</a:t>
            </a:r>
            <a:r>
              <a:rPr sz="2400">
                <a:latin typeface="Courier New"/>
                <a:ea typeface="Courier New"/>
                <a:cs typeface="Courier New"/>
                <a:sym typeface="Courier New"/>
              </a:rPr>
              <a:t> body = </a:t>
            </a:r>
            <a:r>
              <a:rPr sz="2400">
                <a:solidFill>
                  <a:srgbClr val="021994"/>
                </a:solidFill>
                <a:latin typeface="Courier New"/>
                <a:ea typeface="Courier New"/>
                <a:cs typeface="Courier New"/>
                <a:sym typeface="Courier New"/>
              </a:rPr>
              <a:t>select</a:t>
            </a:r>
            <a:r>
              <a:rPr sz="2400">
                <a:latin typeface="Courier New"/>
                <a:ea typeface="Courier New"/>
                <a:cs typeface="Courier New"/>
                <a:sym typeface="Courier New"/>
              </a:rPr>
              <a:t>(</a:t>
            </a:r>
            <a:r>
              <a:rPr sz="2400">
                <a:solidFill>
                  <a:srgbClr val="CD1D00"/>
                </a:solidFill>
                <a:latin typeface="Courier New"/>
                <a:ea typeface="Courier New"/>
                <a:cs typeface="Courier New"/>
                <a:sym typeface="Courier New"/>
              </a:rPr>
              <a:t>"body"</a:t>
            </a:r>
            <a:r>
              <a:rPr sz="2400">
                <a:latin typeface="Courier New"/>
                <a:ea typeface="Courier New"/>
                <a:cs typeface="Courier New"/>
                <a:sym typeface="Courier New"/>
              </a:rPr>
              <a:t>);</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400">
                <a:latin typeface="Courier New"/>
                <a:ea typeface="Courier New"/>
                <a:cs typeface="Courier New"/>
                <a:sym typeface="Courier New"/>
              </a:rPr>
              <a:t>body.</a:t>
            </a:r>
            <a:r>
              <a:rPr sz="2400">
                <a:solidFill>
                  <a:srgbClr val="021994"/>
                </a:solidFill>
                <a:latin typeface="Courier New"/>
                <a:ea typeface="Courier New"/>
                <a:cs typeface="Courier New"/>
                <a:sym typeface="Courier New"/>
              </a:rPr>
              <a:t>removeChild</a:t>
            </a:r>
            <a:r>
              <a:rPr sz="2400">
                <a:latin typeface="Courier New"/>
                <a:ea typeface="Courier New"/>
                <a:cs typeface="Courier New"/>
                <a:sym typeface="Courier New"/>
              </a:rPr>
              <a:t>(treeRef);</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i="1" sz="2400">
                <a:solidFill>
                  <a:srgbClr val="959395"/>
                </a:solidFill>
                <a:latin typeface="Courier New"/>
                <a:ea typeface="Courier New"/>
                <a:cs typeface="Courier New"/>
                <a:sym typeface="Courier New"/>
              </a:rPr>
              <a:t>//#tree can't be GC yet due to treeRef</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400">
                <a:latin typeface="Courier New"/>
                <a:ea typeface="Courier New"/>
                <a:cs typeface="Courier New"/>
                <a:sym typeface="Courier New"/>
              </a:rPr>
              <a:t>treeRef = </a:t>
            </a:r>
            <a:r>
              <a:rPr b="1" sz="2400">
                <a:latin typeface="Courier New"/>
                <a:ea typeface="Courier New"/>
                <a:cs typeface="Courier New"/>
                <a:sym typeface="Courier New"/>
              </a:rPr>
              <a:t>null</a:t>
            </a:r>
            <a:r>
              <a:rPr sz="2400">
                <a:latin typeface="Courier New"/>
                <a:ea typeface="Courier New"/>
                <a:cs typeface="Courier New"/>
                <a:sym typeface="Courier New"/>
              </a:rPr>
              <a:t>;</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i="1" sz="2400">
                <a:solidFill>
                  <a:srgbClr val="959395"/>
                </a:solidFill>
                <a:latin typeface="Courier New"/>
                <a:ea typeface="Courier New"/>
                <a:cs typeface="Courier New"/>
                <a:sym typeface="Courier New"/>
              </a:rPr>
              <a:t>//#tree can't be GC yet, due to</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i="1" sz="2400">
                <a:solidFill>
                  <a:srgbClr val="959395"/>
                </a:solidFill>
                <a:latin typeface="Courier New"/>
                <a:ea typeface="Courier New"/>
                <a:cs typeface="Courier New"/>
                <a:sym typeface="Courier New"/>
              </a:rPr>
              <a:t>//indirect reference from leafRef</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400">
                <a:latin typeface="Courier New"/>
                <a:ea typeface="Courier New"/>
                <a:cs typeface="Courier New"/>
                <a:sym typeface="Courier New"/>
              </a:rPr>
              <a:t>leafRef = </a:t>
            </a:r>
            <a:r>
              <a:rPr b="1" sz="2400">
                <a:latin typeface="Courier New"/>
                <a:ea typeface="Courier New"/>
                <a:cs typeface="Courier New"/>
                <a:sym typeface="Courier New"/>
              </a:rPr>
              <a:t>null</a:t>
            </a:r>
            <a:r>
              <a:rPr sz="2400">
                <a:latin typeface="Courier New"/>
                <a:ea typeface="Courier New"/>
                <a:cs typeface="Courier New"/>
                <a:sym typeface="Courier New"/>
              </a:rPr>
              <a:t>;</a:t>
            </a:r>
            <a:endParaRPr sz="24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i="1" sz="2400">
                <a:solidFill>
                  <a:srgbClr val="959395"/>
                </a:solidFill>
                <a:latin typeface="Courier New"/>
                <a:ea typeface="Courier New"/>
                <a:cs typeface="Courier New"/>
                <a:sym typeface="Courier New"/>
              </a:rPr>
              <a:t>//NOW can be #tree GC</a:t>
            </a:r>
            <a:endParaRPr sz="2400">
              <a:latin typeface="Courier New"/>
              <a:ea typeface="Courier New"/>
              <a:cs typeface="Courier New"/>
              <a:sym typeface="Courier New"/>
            </a:endParaR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低版本的IE中</a:t>
            </a:r>
          </a:p>
        </p:txBody>
      </p:sp>
      <p:sp>
        <p:nvSpPr>
          <p:cNvPr id="329" name="Shape 329"/>
          <p:cNvSpPr/>
          <p:nvPr/>
        </p:nvSpPr>
        <p:spPr>
          <a:xfrm>
            <a:off x="387350" y="1979113"/>
            <a:ext cx="11413100" cy="110571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当页面中元素被移除或替换时，若元素绑定的事件仍没被移除， 造成内存泄露</a:t>
            </a:r>
          </a:p>
        </p:txBody>
      </p:sp>
      <p:sp>
        <p:nvSpPr>
          <p:cNvPr id="330" name="Shape 330"/>
          <p:cNvSpPr/>
          <p:nvPr/>
        </p:nvSpPr>
        <p:spPr>
          <a:xfrm>
            <a:off x="1473089" y="3635374"/>
            <a:ext cx="10784038" cy="302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&lt;div</a:t>
            </a:r>
            <a:r>
              <a:rPr sz="2000">
                <a:latin typeface="Courier New"/>
                <a:ea typeface="Courier New"/>
                <a:cs typeface="Courier New"/>
                <a:sym typeface="Courier New"/>
              </a:rPr>
              <a:t> </a:t>
            </a:r>
            <a:r>
              <a:rPr sz="2000">
                <a:solidFill>
                  <a:srgbClr val="006DBC"/>
                </a:solidFill>
                <a:latin typeface="Courier New"/>
                <a:ea typeface="Courier New"/>
                <a:cs typeface="Courier New"/>
                <a:sym typeface="Courier New"/>
              </a:rPr>
              <a:t>id</a:t>
            </a:r>
            <a:r>
              <a:rPr sz="2000">
                <a:latin typeface="Courier New"/>
                <a:ea typeface="Courier New"/>
                <a:cs typeface="Courier New"/>
                <a:sym typeface="Courier New"/>
              </a:rPr>
              <a:t>=</a:t>
            </a:r>
            <a:r>
              <a:rPr sz="2000">
                <a:solidFill>
                  <a:srgbClr val="CD1D00"/>
                </a:solidFill>
                <a:latin typeface="Courier New"/>
                <a:ea typeface="Courier New"/>
                <a:cs typeface="Courier New"/>
                <a:sym typeface="Courier New"/>
              </a:rPr>
              <a:t>"myDiv"</a:t>
            </a:r>
            <a:r>
              <a:rPr b="1" sz="2000">
                <a:latin typeface="Courier New"/>
                <a:ea typeface="Courier New"/>
                <a:cs typeface="Courier New"/>
                <a:sym typeface="Courier New"/>
              </a:rPr>
              <a:t>&gt;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&lt;input</a:t>
            </a:r>
            <a:r>
              <a:rPr sz="2000">
                <a:latin typeface="Courier New"/>
                <a:ea typeface="Courier New"/>
                <a:cs typeface="Courier New"/>
                <a:sym typeface="Courier New"/>
              </a:rPr>
              <a:t> </a:t>
            </a:r>
            <a:r>
              <a:rPr sz="2000">
                <a:solidFill>
                  <a:srgbClr val="006DBC"/>
                </a:solidFill>
                <a:latin typeface="Courier New"/>
                <a:ea typeface="Courier New"/>
                <a:cs typeface="Courier New"/>
                <a:sym typeface="Courier New"/>
              </a:rPr>
              <a:t>type</a:t>
            </a:r>
            <a:r>
              <a:rPr sz="2000">
                <a:latin typeface="Courier New"/>
                <a:ea typeface="Courier New"/>
                <a:cs typeface="Courier New"/>
                <a:sym typeface="Courier New"/>
              </a:rPr>
              <a:t>=</a:t>
            </a:r>
            <a:r>
              <a:rPr sz="2000">
                <a:solidFill>
                  <a:srgbClr val="CD1D00"/>
                </a:solidFill>
                <a:latin typeface="Courier New"/>
                <a:ea typeface="Courier New"/>
                <a:cs typeface="Courier New"/>
                <a:sym typeface="Courier New"/>
              </a:rPr>
              <a:t>"button"</a:t>
            </a:r>
            <a:r>
              <a:rPr sz="2000">
                <a:latin typeface="Courier New"/>
                <a:ea typeface="Courier New"/>
                <a:cs typeface="Courier New"/>
                <a:sym typeface="Courier New"/>
              </a:rPr>
              <a:t> </a:t>
            </a:r>
            <a:r>
              <a:rPr sz="2000">
                <a:solidFill>
                  <a:srgbClr val="006DBC"/>
                </a:solidFill>
                <a:latin typeface="Courier New"/>
                <a:ea typeface="Courier New"/>
                <a:cs typeface="Courier New"/>
                <a:sym typeface="Courier New"/>
              </a:rPr>
              <a:t>value</a:t>
            </a:r>
            <a:r>
              <a:rPr sz="2000">
                <a:latin typeface="Courier New"/>
                <a:ea typeface="Courier New"/>
                <a:cs typeface="Courier New"/>
                <a:sym typeface="Courier New"/>
              </a:rPr>
              <a:t>=</a:t>
            </a:r>
            <a:r>
              <a:rPr sz="2000">
                <a:solidFill>
                  <a:srgbClr val="CD1D00"/>
                </a:solidFill>
                <a:latin typeface="Courier New"/>
                <a:ea typeface="Courier New"/>
                <a:cs typeface="Courier New"/>
                <a:sym typeface="Courier New"/>
              </a:rPr>
              <a:t>"Click me"</a:t>
            </a:r>
            <a:r>
              <a:rPr sz="2000">
                <a:latin typeface="Courier New"/>
                <a:ea typeface="Courier New"/>
                <a:cs typeface="Courier New"/>
                <a:sym typeface="Courier New"/>
              </a:rPr>
              <a:t> </a:t>
            </a:r>
            <a:r>
              <a:rPr sz="2000">
                <a:solidFill>
                  <a:srgbClr val="006DBC"/>
                </a:solidFill>
                <a:latin typeface="Courier New"/>
                <a:ea typeface="Courier New"/>
                <a:cs typeface="Courier New"/>
                <a:sym typeface="Courier New"/>
              </a:rPr>
              <a:t>id</a:t>
            </a:r>
            <a:r>
              <a:rPr sz="2000">
                <a:latin typeface="Courier New"/>
                <a:ea typeface="Courier New"/>
                <a:cs typeface="Courier New"/>
                <a:sym typeface="Courier New"/>
              </a:rPr>
              <a:t>=</a:t>
            </a:r>
            <a:r>
              <a:rPr sz="2000">
                <a:solidFill>
                  <a:srgbClr val="CD1D00"/>
                </a:solidFill>
                <a:latin typeface="Courier New"/>
                <a:ea typeface="Courier New"/>
                <a:cs typeface="Courier New"/>
                <a:sym typeface="Courier New"/>
              </a:rPr>
              <a:t>"myBtn"</a:t>
            </a:r>
            <a:r>
              <a:rPr b="1" sz="2000">
                <a:latin typeface="Courier New"/>
                <a:ea typeface="Courier New"/>
                <a:cs typeface="Courier New"/>
                <a:sym typeface="Courier New"/>
              </a:rPr>
              <a:t>&gt;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&lt;/div&gt;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&lt;script type="text/javascript"&gt;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r>
              <a:rPr b="1" sz="2000">
                <a:latin typeface="Courier New"/>
                <a:ea typeface="Courier New"/>
                <a:cs typeface="Courier New"/>
                <a:sym typeface="Courier New"/>
              </a:rPr>
              <a:t>var</a:t>
            </a:r>
            <a:r>
              <a:rPr sz="2000">
                <a:latin typeface="Courier New"/>
                <a:ea typeface="Courier New"/>
                <a:cs typeface="Courier New"/>
                <a:sym typeface="Courier New"/>
              </a:rPr>
              <a:t> btn = document.getElementById(</a:t>
            </a:r>
            <a:r>
              <a:rPr sz="2000">
                <a:solidFill>
                  <a:srgbClr val="CD1D00"/>
                </a:solidFill>
                <a:latin typeface="Courier New"/>
                <a:ea typeface="Courier New"/>
                <a:cs typeface="Courier New"/>
                <a:sym typeface="Courier New"/>
              </a:rPr>
              <a:t>"myBtn"</a:t>
            </a: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btn.onclick = </a:t>
            </a:r>
            <a:r>
              <a:rPr b="1" sz="2000">
                <a:latin typeface="Courier New"/>
                <a:ea typeface="Courier New"/>
                <a:cs typeface="Courier New"/>
                <a:sym typeface="Courier New"/>
              </a:rPr>
              <a:t>function</a:t>
            </a: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document.getElementById(</a:t>
            </a:r>
            <a:r>
              <a:rPr sz="2000">
                <a:solidFill>
                  <a:srgbClr val="CD1D00"/>
                </a:solidFill>
                <a:latin typeface="Courier New"/>
                <a:ea typeface="Courier New"/>
                <a:cs typeface="Courier New"/>
                <a:sym typeface="Courier New"/>
              </a:rPr>
              <a:t>"myDiv"</a:t>
            </a:r>
            <a:r>
              <a:rPr sz="2000">
                <a:latin typeface="Courier New"/>
                <a:ea typeface="Courier New"/>
                <a:cs typeface="Courier New"/>
                <a:sym typeface="Courier New"/>
              </a:rPr>
              <a:t>).innerHTML = </a:t>
            </a:r>
            <a:r>
              <a:rPr sz="2000">
                <a:solidFill>
                  <a:srgbClr val="CD1D00"/>
                </a:solidFill>
                <a:latin typeface="Courier New"/>
                <a:ea typeface="Courier New"/>
                <a:cs typeface="Courier New"/>
                <a:sym typeface="Courier New"/>
              </a:rPr>
              <a:t>"Processing..."</a:t>
            </a:r>
            <a:r>
              <a:rPr sz="2000">
                <a:latin typeface="Courier New"/>
                <a:ea typeface="Courier New"/>
                <a:cs typeface="Courier New"/>
                <a:sym typeface="Courier New"/>
              </a:rPr>
              <a:t>;</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000">
                <a:latin typeface="Courier New"/>
                <a:ea typeface="Courier New"/>
                <a:cs typeface="Courier New"/>
                <a:sym typeface="Courier New"/>
              </a:rPr>
              <a:t>    }</a:t>
            </a:r>
            <a:endParaRPr sz="20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000">
                <a:latin typeface="Courier New"/>
                <a:ea typeface="Courier New"/>
                <a:cs typeface="Courier New"/>
                <a:sym typeface="Courier New"/>
              </a:rPr>
              <a:t>&lt;/script&gt;</a:t>
            </a:r>
            <a:endParaRPr sz="2000">
              <a:latin typeface="Courier New"/>
              <a:ea typeface="Courier New"/>
              <a:cs typeface="Courier New"/>
              <a:sym typeface="Courier New"/>
            </a:endParaRP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低版本的IE中</a:t>
            </a:r>
          </a:p>
        </p:txBody>
      </p:sp>
      <p:sp>
        <p:nvSpPr>
          <p:cNvPr id="335" name="Shape 335"/>
          <p:cNvSpPr/>
          <p:nvPr/>
        </p:nvSpPr>
        <p:spPr>
          <a:xfrm>
            <a:off x="1823408" y="3289300"/>
            <a:ext cx="10250550"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&lt;div</a:t>
            </a:r>
            <a:r>
              <a:rPr sz="1900">
                <a:latin typeface="Courier New"/>
                <a:ea typeface="Courier New"/>
                <a:cs typeface="Courier New"/>
                <a:sym typeface="Courier New"/>
              </a:rPr>
              <a:t> </a:t>
            </a:r>
            <a:r>
              <a:rPr sz="1900">
                <a:solidFill>
                  <a:srgbClr val="006DBC"/>
                </a:solidFill>
                <a:latin typeface="Courier New"/>
                <a:ea typeface="Courier New"/>
                <a:cs typeface="Courier New"/>
                <a:sym typeface="Courier New"/>
              </a:rPr>
              <a:t>id</a:t>
            </a:r>
            <a:r>
              <a:rPr sz="1900">
                <a:latin typeface="Courier New"/>
                <a:ea typeface="Courier New"/>
                <a:cs typeface="Courier New"/>
                <a:sym typeface="Courier New"/>
              </a:rPr>
              <a:t>=</a:t>
            </a:r>
            <a:r>
              <a:rPr sz="1900">
                <a:solidFill>
                  <a:srgbClr val="CD1D00"/>
                </a:solidFill>
                <a:latin typeface="Courier New"/>
                <a:ea typeface="Courier New"/>
                <a:cs typeface="Courier New"/>
                <a:sym typeface="Courier New"/>
              </a:rPr>
              <a:t>"myDiv"</a:t>
            </a:r>
            <a:r>
              <a:rPr b="1" sz="1900">
                <a:latin typeface="Courier New"/>
                <a:ea typeface="Courier New"/>
                <a:cs typeface="Courier New"/>
                <a:sym typeface="Courier New"/>
              </a:rPr>
              <a:t>&gt;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&lt;input</a:t>
            </a:r>
            <a:r>
              <a:rPr sz="1900">
                <a:latin typeface="Courier New"/>
                <a:ea typeface="Courier New"/>
                <a:cs typeface="Courier New"/>
                <a:sym typeface="Courier New"/>
              </a:rPr>
              <a:t> </a:t>
            </a:r>
            <a:r>
              <a:rPr sz="1900">
                <a:solidFill>
                  <a:srgbClr val="006DBC"/>
                </a:solidFill>
                <a:latin typeface="Courier New"/>
                <a:ea typeface="Courier New"/>
                <a:cs typeface="Courier New"/>
                <a:sym typeface="Courier New"/>
              </a:rPr>
              <a:t>type</a:t>
            </a:r>
            <a:r>
              <a:rPr sz="1900">
                <a:latin typeface="Courier New"/>
                <a:ea typeface="Courier New"/>
                <a:cs typeface="Courier New"/>
                <a:sym typeface="Courier New"/>
              </a:rPr>
              <a:t>=</a:t>
            </a:r>
            <a:r>
              <a:rPr sz="1900">
                <a:solidFill>
                  <a:srgbClr val="CD1D00"/>
                </a:solidFill>
                <a:latin typeface="Courier New"/>
                <a:ea typeface="Courier New"/>
                <a:cs typeface="Courier New"/>
                <a:sym typeface="Courier New"/>
              </a:rPr>
              <a:t>"button"</a:t>
            </a:r>
            <a:r>
              <a:rPr sz="1900">
                <a:latin typeface="Courier New"/>
                <a:ea typeface="Courier New"/>
                <a:cs typeface="Courier New"/>
                <a:sym typeface="Courier New"/>
              </a:rPr>
              <a:t> </a:t>
            </a:r>
            <a:r>
              <a:rPr sz="1900">
                <a:solidFill>
                  <a:srgbClr val="006DBC"/>
                </a:solidFill>
                <a:latin typeface="Courier New"/>
                <a:ea typeface="Courier New"/>
                <a:cs typeface="Courier New"/>
                <a:sym typeface="Courier New"/>
              </a:rPr>
              <a:t>value</a:t>
            </a:r>
            <a:r>
              <a:rPr sz="1900">
                <a:latin typeface="Courier New"/>
                <a:ea typeface="Courier New"/>
                <a:cs typeface="Courier New"/>
                <a:sym typeface="Courier New"/>
              </a:rPr>
              <a:t>=</a:t>
            </a:r>
            <a:r>
              <a:rPr sz="1900">
                <a:solidFill>
                  <a:srgbClr val="CD1D00"/>
                </a:solidFill>
                <a:latin typeface="Courier New"/>
                <a:ea typeface="Courier New"/>
                <a:cs typeface="Courier New"/>
                <a:sym typeface="Courier New"/>
              </a:rPr>
              <a:t>"Click me"</a:t>
            </a:r>
            <a:r>
              <a:rPr sz="1900">
                <a:latin typeface="Courier New"/>
                <a:ea typeface="Courier New"/>
                <a:cs typeface="Courier New"/>
                <a:sym typeface="Courier New"/>
              </a:rPr>
              <a:t> </a:t>
            </a:r>
            <a:r>
              <a:rPr sz="1900">
                <a:solidFill>
                  <a:srgbClr val="006DBC"/>
                </a:solidFill>
                <a:latin typeface="Courier New"/>
                <a:ea typeface="Courier New"/>
                <a:cs typeface="Courier New"/>
                <a:sym typeface="Courier New"/>
              </a:rPr>
              <a:t>id</a:t>
            </a:r>
            <a:r>
              <a:rPr sz="1900">
                <a:latin typeface="Courier New"/>
                <a:ea typeface="Courier New"/>
                <a:cs typeface="Courier New"/>
                <a:sym typeface="Courier New"/>
              </a:rPr>
              <a:t>=</a:t>
            </a:r>
            <a:r>
              <a:rPr sz="1900">
                <a:solidFill>
                  <a:srgbClr val="CD1D00"/>
                </a:solidFill>
                <a:latin typeface="Courier New"/>
                <a:ea typeface="Courier New"/>
                <a:cs typeface="Courier New"/>
                <a:sym typeface="Courier New"/>
              </a:rPr>
              <a:t>"myBtn"</a:t>
            </a:r>
            <a:r>
              <a:rPr b="1" sz="1900">
                <a:latin typeface="Courier New"/>
                <a:ea typeface="Courier New"/>
                <a:cs typeface="Courier New"/>
                <a:sym typeface="Courier New"/>
              </a:rPr>
              <a:t>&gt;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&lt;/div&gt;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&lt;script type="text/javascript"&gt;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var</a:t>
            </a:r>
            <a:r>
              <a:rPr sz="1900">
                <a:latin typeface="Courier New"/>
                <a:ea typeface="Courier New"/>
                <a:cs typeface="Courier New"/>
                <a:sym typeface="Courier New"/>
              </a:rPr>
              <a:t> btn = document.getElementById(</a:t>
            </a:r>
            <a:r>
              <a:rPr sz="1900">
                <a:solidFill>
                  <a:srgbClr val="CD1D00"/>
                </a:solidFill>
                <a:latin typeface="Courier New"/>
                <a:ea typeface="Courier New"/>
                <a:cs typeface="Courier New"/>
                <a:sym typeface="Courier New"/>
              </a:rPr>
              <a:t>"myBtn"</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btn.onclick = </a:t>
            </a:r>
            <a:r>
              <a:rPr b="1" sz="1900">
                <a:latin typeface="Courier New"/>
                <a:ea typeface="Courier New"/>
                <a:cs typeface="Courier New"/>
                <a:sym typeface="Courier New"/>
              </a:rPr>
              <a:t>function</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btn.onclick = </a:t>
            </a:r>
            <a:r>
              <a:rPr b="1" sz="1900">
                <a:latin typeface="Courier New"/>
                <a:ea typeface="Courier New"/>
                <a:cs typeface="Courier New"/>
                <a:sym typeface="Courier New"/>
              </a:rPr>
              <a:t>null</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document.getElementById(</a:t>
            </a:r>
            <a:r>
              <a:rPr sz="1900">
                <a:solidFill>
                  <a:srgbClr val="CD1D00"/>
                </a:solidFill>
                <a:latin typeface="Courier New"/>
                <a:ea typeface="Courier New"/>
                <a:cs typeface="Courier New"/>
                <a:sym typeface="Courier New"/>
              </a:rPr>
              <a:t>"myDiv"</a:t>
            </a:r>
            <a:r>
              <a:rPr sz="1900">
                <a:latin typeface="Courier New"/>
                <a:ea typeface="Courier New"/>
                <a:cs typeface="Courier New"/>
                <a:sym typeface="Courier New"/>
              </a:rPr>
              <a:t>).innerHTML = </a:t>
            </a:r>
            <a:r>
              <a:rPr sz="1900">
                <a:solidFill>
                  <a:srgbClr val="CD1D00"/>
                </a:solidFill>
                <a:latin typeface="Courier New"/>
                <a:ea typeface="Courier New"/>
                <a:cs typeface="Courier New"/>
                <a:sym typeface="Courier New"/>
              </a:rPr>
              <a:t>"Processing..."</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&lt;/script&gt;</a:t>
            </a:r>
            <a:endParaRPr sz="1900">
              <a:latin typeface="Courier New"/>
              <a:ea typeface="Courier New"/>
              <a:cs typeface="Courier New"/>
              <a:sym typeface="Courier New"/>
            </a:endParaRPr>
          </a:p>
        </p:txBody>
      </p:sp>
      <p:sp>
        <p:nvSpPr>
          <p:cNvPr id="336" name="Shape 336"/>
          <p:cNvSpPr/>
          <p:nvPr/>
        </p:nvSpPr>
        <p:spPr>
          <a:xfrm>
            <a:off x="636275" y="1944877"/>
            <a:ext cx="2655825" cy="434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手工移除事件</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低版本的IE中</a:t>
            </a:r>
          </a:p>
        </p:txBody>
      </p:sp>
      <p:sp>
        <p:nvSpPr>
          <p:cNvPr id="341" name="Shape 341"/>
          <p:cNvSpPr/>
          <p:nvPr/>
        </p:nvSpPr>
        <p:spPr>
          <a:xfrm>
            <a:off x="643388" y="3276600"/>
            <a:ext cx="12521680" cy="391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r>
              <a:rPr b="1" sz="2200">
                <a:latin typeface="Courier New"/>
                <a:ea typeface="Courier New"/>
                <a:cs typeface="Courier New"/>
                <a:sym typeface="Courier New"/>
              </a:rPr>
              <a:t>&lt;div</a:t>
            </a:r>
            <a:r>
              <a:rPr sz="2200">
                <a:latin typeface="Courier New"/>
                <a:ea typeface="Courier New"/>
                <a:cs typeface="Courier New"/>
                <a:sym typeface="Courier New"/>
              </a:rPr>
              <a:t> </a:t>
            </a:r>
            <a:r>
              <a:rPr sz="2200">
                <a:solidFill>
                  <a:srgbClr val="006DBC"/>
                </a:solidFill>
                <a:latin typeface="Courier New"/>
                <a:ea typeface="Courier New"/>
                <a:cs typeface="Courier New"/>
                <a:sym typeface="Courier New"/>
              </a:rPr>
              <a:t>id</a:t>
            </a:r>
            <a:r>
              <a:rPr sz="2200">
                <a:latin typeface="Courier New"/>
                <a:ea typeface="Courier New"/>
                <a:cs typeface="Courier New"/>
                <a:sym typeface="Courier New"/>
              </a:rPr>
              <a:t>=</a:t>
            </a:r>
            <a:r>
              <a:rPr sz="2200">
                <a:solidFill>
                  <a:srgbClr val="CD1D00"/>
                </a:solidFill>
                <a:latin typeface="Courier New"/>
                <a:ea typeface="Courier New"/>
                <a:cs typeface="Courier New"/>
                <a:sym typeface="Courier New"/>
              </a:rPr>
              <a:t>"myDiv"</a:t>
            </a:r>
            <a:r>
              <a:rPr b="1" sz="2200">
                <a:latin typeface="Courier New"/>
                <a:ea typeface="Courier New"/>
                <a:cs typeface="Courier New"/>
                <a:sym typeface="Courier New"/>
              </a:rPr>
              <a:t>&gt;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a:t>
            </a:r>
            <a:r>
              <a:rPr b="1" sz="2200">
                <a:latin typeface="Courier New"/>
                <a:ea typeface="Courier New"/>
                <a:cs typeface="Courier New"/>
                <a:sym typeface="Courier New"/>
              </a:rPr>
              <a:t>&lt;input</a:t>
            </a:r>
            <a:r>
              <a:rPr sz="2200">
                <a:latin typeface="Courier New"/>
                <a:ea typeface="Courier New"/>
                <a:cs typeface="Courier New"/>
                <a:sym typeface="Courier New"/>
              </a:rPr>
              <a:t> </a:t>
            </a:r>
            <a:r>
              <a:rPr sz="2200">
                <a:solidFill>
                  <a:srgbClr val="006DBC"/>
                </a:solidFill>
                <a:latin typeface="Courier New"/>
                <a:ea typeface="Courier New"/>
                <a:cs typeface="Courier New"/>
                <a:sym typeface="Courier New"/>
              </a:rPr>
              <a:t>type</a:t>
            </a:r>
            <a:r>
              <a:rPr sz="2200">
                <a:latin typeface="Courier New"/>
                <a:ea typeface="Courier New"/>
                <a:cs typeface="Courier New"/>
                <a:sym typeface="Courier New"/>
              </a:rPr>
              <a:t>=</a:t>
            </a:r>
            <a:r>
              <a:rPr sz="2200">
                <a:solidFill>
                  <a:srgbClr val="CD1D00"/>
                </a:solidFill>
                <a:latin typeface="Courier New"/>
                <a:ea typeface="Courier New"/>
                <a:cs typeface="Courier New"/>
                <a:sym typeface="Courier New"/>
              </a:rPr>
              <a:t>"button"</a:t>
            </a:r>
            <a:r>
              <a:rPr sz="2200">
                <a:latin typeface="Courier New"/>
                <a:ea typeface="Courier New"/>
                <a:cs typeface="Courier New"/>
                <a:sym typeface="Courier New"/>
              </a:rPr>
              <a:t> </a:t>
            </a:r>
            <a:r>
              <a:rPr sz="2200">
                <a:solidFill>
                  <a:srgbClr val="006DBC"/>
                </a:solidFill>
                <a:latin typeface="Courier New"/>
                <a:ea typeface="Courier New"/>
                <a:cs typeface="Courier New"/>
                <a:sym typeface="Courier New"/>
              </a:rPr>
              <a:t>value</a:t>
            </a:r>
            <a:r>
              <a:rPr sz="2200">
                <a:latin typeface="Courier New"/>
                <a:ea typeface="Courier New"/>
                <a:cs typeface="Courier New"/>
                <a:sym typeface="Courier New"/>
              </a:rPr>
              <a:t>=</a:t>
            </a:r>
            <a:r>
              <a:rPr sz="2200">
                <a:solidFill>
                  <a:srgbClr val="CD1D00"/>
                </a:solidFill>
                <a:latin typeface="Courier New"/>
                <a:ea typeface="Courier New"/>
                <a:cs typeface="Courier New"/>
                <a:sym typeface="Courier New"/>
              </a:rPr>
              <a:t>"Click me"</a:t>
            </a:r>
            <a:r>
              <a:rPr sz="2200">
                <a:latin typeface="Courier New"/>
                <a:ea typeface="Courier New"/>
                <a:cs typeface="Courier New"/>
                <a:sym typeface="Courier New"/>
              </a:rPr>
              <a:t> </a:t>
            </a:r>
            <a:r>
              <a:rPr sz="2200">
                <a:solidFill>
                  <a:srgbClr val="006DBC"/>
                </a:solidFill>
                <a:latin typeface="Courier New"/>
                <a:ea typeface="Courier New"/>
                <a:cs typeface="Courier New"/>
                <a:sym typeface="Courier New"/>
              </a:rPr>
              <a:t>id</a:t>
            </a:r>
            <a:r>
              <a:rPr sz="2200">
                <a:latin typeface="Courier New"/>
                <a:ea typeface="Courier New"/>
                <a:cs typeface="Courier New"/>
                <a:sym typeface="Courier New"/>
              </a:rPr>
              <a:t>=</a:t>
            </a:r>
            <a:r>
              <a:rPr sz="2200">
                <a:solidFill>
                  <a:srgbClr val="CD1D00"/>
                </a:solidFill>
                <a:latin typeface="Courier New"/>
                <a:ea typeface="Courier New"/>
                <a:cs typeface="Courier New"/>
                <a:sym typeface="Courier New"/>
              </a:rPr>
              <a:t>"myBtn"</a:t>
            </a:r>
            <a:r>
              <a:rPr b="1" sz="2200">
                <a:latin typeface="Courier New"/>
                <a:ea typeface="Courier New"/>
                <a:cs typeface="Courier New"/>
                <a:sym typeface="Courier New"/>
              </a:rPr>
              <a:t>&gt;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200">
                <a:latin typeface="Courier New"/>
                <a:ea typeface="Courier New"/>
                <a:cs typeface="Courier New"/>
                <a:sym typeface="Courier New"/>
              </a:rPr>
              <a:t>&lt;/div&gt;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200">
                <a:latin typeface="Courier New"/>
                <a:ea typeface="Courier New"/>
                <a:cs typeface="Courier New"/>
                <a:sym typeface="Courier New"/>
              </a:rPr>
              <a:t>&lt;script type="text/javascript"&gt;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document.onclick = </a:t>
            </a:r>
            <a:r>
              <a:rPr b="1" sz="2200">
                <a:latin typeface="Courier New"/>
                <a:ea typeface="Courier New"/>
                <a:cs typeface="Courier New"/>
                <a:sym typeface="Courier New"/>
              </a:rPr>
              <a:t>function</a:t>
            </a:r>
            <a:r>
              <a:rPr sz="2200">
                <a:latin typeface="Courier New"/>
                <a:ea typeface="Courier New"/>
                <a:cs typeface="Courier New"/>
                <a:sym typeface="Courier New"/>
              </a:rPr>
              <a:t>(event){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event = event || window.event;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a:t>
            </a:r>
            <a:r>
              <a:rPr b="1" sz="2200">
                <a:latin typeface="Courier New"/>
                <a:ea typeface="Courier New"/>
                <a:cs typeface="Courier New"/>
                <a:sym typeface="Courier New"/>
              </a:rPr>
              <a:t>if</a:t>
            </a:r>
            <a:r>
              <a:rPr sz="2200">
                <a:latin typeface="Courier New"/>
                <a:ea typeface="Courier New"/>
                <a:cs typeface="Courier New"/>
                <a:sym typeface="Courier New"/>
              </a:rPr>
              <a:t>(event.target.id == </a:t>
            </a:r>
            <a:r>
              <a:rPr sz="2200">
                <a:solidFill>
                  <a:srgbClr val="CD1D00"/>
                </a:solidFill>
                <a:latin typeface="Courier New"/>
                <a:ea typeface="Courier New"/>
                <a:cs typeface="Courier New"/>
                <a:sym typeface="Courier New"/>
              </a:rPr>
              <a:t>"myBtn"</a:t>
            </a:r>
            <a:r>
              <a:rPr sz="2200">
                <a:latin typeface="Courier New"/>
                <a:ea typeface="Courier New"/>
                <a:cs typeface="Courier New"/>
                <a:sym typeface="Courier New"/>
              </a:rPr>
              <a: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document.getElementById(</a:t>
            </a:r>
            <a:r>
              <a:rPr sz="2200">
                <a:solidFill>
                  <a:srgbClr val="CD1D00"/>
                </a:solidFill>
                <a:latin typeface="Courier New"/>
                <a:ea typeface="Courier New"/>
                <a:cs typeface="Courier New"/>
                <a:sym typeface="Courier New"/>
              </a:rPr>
              <a:t>"myDiv"</a:t>
            </a:r>
            <a:r>
              <a:rPr sz="2200">
                <a:latin typeface="Courier New"/>
                <a:ea typeface="Courier New"/>
                <a:cs typeface="Courier New"/>
                <a:sym typeface="Courier New"/>
              </a:rPr>
              <a:t>).innerHTML = </a:t>
            </a:r>
            <a:r>
              <a:rPr sz="2200">
                <a:solidFill>
                  <a:srgbClr val="CD1D00"/>
                </a:solidFill>
                <a:latin typeface="Courier New"/>
                <a:ea typeface="Courier New"/>
                <a:cs typeface="Courier New"/>
                <a:sym typeface="Courier New"/>
              </a:rPr>
              <a:t>"Processing..."</a:t>
            </a:r>
            <a:r>
              <a:rPr sz="2200">
                <a:latin typeface="Courier New"/>
                <a:ea typeface="Courier New"/>
                <a:cs typeface="Courier New"/>
                <a:sym typeface="Courier New"/>
              </a:rPr>
              <a:t>;</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200">
                <a:latin typeface="Courier New"/>
                <a:ea typeface="Courier New"/>
                <a:cs typeface="Courier New"/>
                <a:sym typeface="Courier New"/>
              </a:rPr>
              <a:t>    }</a:t>
            </a:r>
            <a:endParaRPr sz="22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200">
                <a:latin typeface="Courier New"/>
                <a:ea typeface="Courier New"/>
                <a:cs typeface="Courier New"/>
                <a:sym typeface="Courier New"/>
              </a:rPr>
              <a:t>&lt;/script&gt;</a:t>
            </a:r>
            <a:r>
              <a:rPr sz="2200">
                <a:latin typeface="Courier New"/>
                <a:ea typeface="Courier New"/>
                <a:cs typeface="Courier New"/>
                <a:sym typeface="Courier New"/>
              </a:rPr>
              <a:t> </a:t>
            </a:r>
            <a:endParaRPr sz="2200">
              <a:latin typeface="Courier New"/>
              <a:ea typeface="Courier New"/>
              <a:cs typeface="Courier New"/>
              <a:sym typeface="Courier New"/>
            </a:endParaRPr>
          </a:p>
        </p:txBody>
      </p:sp>
      <p:sp>
        <p:nvSpPr>
          <p:cNvPr id="342" name="Shape 342"/>
          <p:cNvSpPr/>
          <p:nvPr/>
        </p:nvSpPr>
        <p:spPr>
          <a:xfrm>
            <a:off x="636275" y="1944877"/>
            <a:ext cx="1982217" cy="434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事件委托</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低版本的IE中</a:t>
            </a:r>
          </a:p>
        </p:txBody>
      </p:sp>
      <p:sp>
        <p:nvSpPr>
          <p:cNvPr id="347" name="Shape 347"/>
          <p:cNvSpPr/>
          <p:nvPr/>
        </p:nvSpPr>
        <p:spPr>
          <a:xfrm>
            <a:off x="3309184" y="3637097"/>
            <a:ext cx="6386432" cy="289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1900">
                <a:latin typeface="Courier New"/>
                <a:ea typeface="Courier New"/>
                <a:cs typeface="Courier New"/>
                <a:sym typeface="Courier New"/>
              </a:rPr>
              <a:t>function</a:t>
            </a:r>
            <a:r>
              <a:rPr sz="1900">
                <a:latin typeface="Courier New"/>
                <a:ea typeface="Courier New"/>
                <a:cs typeface="Courier New"/>
                <a:sym typeface="Courier New"/>
              </a:rPr>
              <a:t> </a:t>
            </a:r>
            <a:r>
              <a:rPr sz="1900">
                <a:solidFill>
                  <a:srgbClr val="021994"/>
                </a:solidFill>
                <a:latin typeface="Courier New"/>
                <a:ea typeface="Courier New"/>
                <a:cs typeface="Courier New"/>
                <a:sym typeface="Courier New"/>
              </a:rPr>
              <a:t>appendTo</a:t>
            </a:r>
            <a:r>
              <a:rPr sz="1900">
                <a:latin typeface="Courier New"/>
                <a:ea typeface="Courier New"/>
                <a:cs typeface="Courier New"/>
                <a:sym typeface="Courier New"/>
              </a:rPr>
              <a:t>(Element)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Element.</a:t>
            </a:r>
            <a:r>
              <a:rPr sz="1900">
                <a:solidFill>
                  <a:srgbClr val="021994"/>
                </a:solidFill>
                <a:latin typeface="Courier New"/>
                <a:ea typeface="Courier New"/>
                <a:cs typeface="Courier New"/>
                <a:sym typeface="Courier New"/>
              </a:rPr>
              <a:t>appendChild</a:t>
            </a:r>
            <a:r>
              <a:rPr sz="1900">
                <a:latin typeface="Courier New"/>
                <a:ea typeface="Courier New"/>
                <a:cs typeface="Courier New"/>
                <a:sym typeface="Courier New"/>
              </a:rPr>
              <a:t>(</a:t>
            </a:r>
            <a:r>
              <a:rPr b="1" sz="1900">
                <a:latin typeface="Courier New"/>
                <a:ea typeface="Courier New"/>
                <a:cs typeface="Courier New"/>
                <a:sym typeface="Courier New"/>
              </a:rPr>
              <a:t>this</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if</a:t>
            </a:r>
            <a:r>
              <a:rPr sz="1900">
                <a:latin typeface="Courier New"/>
                <a:ea typeface="Courier New"/>
                <a:cs typeface="Courier New"/>
                <a:sym typeface="Courier New"/>
              </a:rPr>
              <a:t>(!</a:t>
            </a:r>
            <a:r>
              <a:rPr b="1" sz="1900">
                <a:latin typeface="Courier New"/>
                <a:ea typeface="Courier New"/>
                <a:cs typeface="Courier New"/>
                <a:sym typeface="Courier New"/>
              </a:rPr>
              <a:t>this</a:t>
            </a:r>
            <a:r>
              <a:rPr sz="1900">
                <a:latin typeface="Courier New"/>
                <a:ea typeface="Courier New"/>
                <a:cs typeface="Courier New"/>
                <a:sym typeface="Courier New"/>
              </a:rPr>
              <a:t>.parts)</a:t>
            </a:r>
            <a:r>
              <a:rPr b="1" sz="1900">
                <a:latin typeface="Courier New"/>
                <a:ea typeface="Courier New"/>
                <a:cs typeface="Courier New"/>
                <a:sym typeface="Courier New"/>
              </a:rPr>
              <a:t>return</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a:t>
            </a:r>
            <a:r>
              <a:rPr b="1" sz="1900">
                <a:latin typeface="Courier New"/>
                <a:ea typeface="Courier New"/>
                <a:cs typeface="Courier New"/>
                <a:sym typeface="Courier New"/>
              </a:rPr>
              <a:t>for</a:t>
            </a:r>
            <a:r>
              <a:rPr sz="1900">
                <a:latin typeface="Courier New"/>
                <a:ea typeface="Courier New"/>
                <a:cs typeface="Courier New"/>
                <a:sym typeface="Courier New"/>
              </a:rPr>
              <a:t>(</a:t>
            </a:r>
            <a:r>
              <a:rPr b="1" sz="1900">
                <a:latin typeface="Courier New"/>
                <a:ea typeface="Courier New"/>
                <a:cs typeface="Courier New"/>
                <a:sym typeface="Courier New"/>
              </a:rPr>
              <a:t>var</a:t>
            </a:r>
            <a:r>
              <a:rPr sz="1900">
                <a:latin typeface="Courier New"/>
                <a:ea typeface="Courier New"/>
                <a:cs typeface="Courier New"/>
                <a:sym typeface="Courier New"/>
              </a:rPr>
              <a:t> i=</a:t>
            </a:r>
            <a:r>
              <a:rPr sz="1900">
                <a:solidFill>
                  <a:srgbClr val="BF8F00"/>
                </a:solidFill>
                <a:latin typeface="Courier New"/>
                <a:ea typeface="Courier New"/>
                <a:cs typeface="Courier New"/>
                <a:sym typeface="Courier New"/>
              </a:rPr>
              <a:t>0</a:t>
            </a:r>
            <a:r>
              <a:rPr sz="1900">
                <a:latin typeface="Courier New"/>
                <a:ea typeface="Courier New"/>
                <a:cs typeface="Courier New"/>
                <a:sym typeface="Courier New"/>
              </a:rPr>
              <a:t>;i&lt;</a:t>
            </a:r>
            <a:r>
              <a:rPr b="1" sz="1900">
                <a:latin typeface="Courier New"/>
                <a:ea typeface="Courier New"/>
                <a:cs typeface="Courier New"/>
                <a:sym typeface="Courier New"/>
              </a:rPr>
              <a:t>this</a:t>
            </a:r>
            <a:r>
              <a:rPr sz="1900">
                <a:latin typeface="Courier New"/>
                <a:ea typeface="Courier New"/>
                <a:cs typeface="Courier New"/>
                <a:sym typeface="Courier New"/>
              </a:rPr>
              <a:t>.parts.length;i++)</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				parts.</a:t>
            </a:r>
            <a:r>
              <a:rPr sz="1900">
                <a:solidFill>
                  <a:srgbClr val="021994"/>
                </a:solidFill>
                <a:latin typeface="Courier New"/>
                <a:ea typeface="Courier New"/>
                <a:cs typeface="Courier New"/>
                <a:sym typeface="Courier New"/>
              </a:rPr>
              <a:t>appendTo</a:t>
            </a:r>
            <a:r>
              <a:rPr sz="1900">
                <a:latin typeface="Courier New"/>
                <a:ea typeface="Courier New"/>
                <a:cs typeface="Courier New"/>
                <a:sym typeface="Courier New"/>
              </a:rPr>
              <a:t>(</a:t>
            </a:r>
            <a:r>
              <a:rPr b="1" sz="1900">
                <a:latin typeface="Courier New"/>
                <a:ea typeface="Courier New"/>
                <a:cs typeface="Courier New"/>
                <a:sym typeface="Courier New"/>
              </a:rPr>
              <a:t>this</a:t>
            </a:r>
            <a:r>
              <a:rPr sz="1900">
                <a:latin typeface="Courier New"/>
                <a:ea typeface="Courier New"/>
                <a:cs typeface="Courier New"/>
                <a:sym typeface="Courier New"/>
              </a:rPr>
              <a:t>);</a:t>
            </a:r>
            <a:endParaRPr sz="19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348" name="Shape 348"/>
          <p:cNvSpPr/>
          <p:nvPr/>
        </p:nvSpPr>
        <p:spPr>
          <a:xfrm>
            <a:off x="636275" y="1762759"/>
            <a:ext cx="11067497" cy="798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DOM插入顺序内存泄露， DOM append到一个不在DOM树上的节点时，内存泄露</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低版本IE中</a:t>
            </a:r>
          </a:p>
        </p:txBody>
      </p:sp>
      <p:sp>
        <p:nvSpPr>
          <p:cNvPr id="353" name="Shape 353"/>
          <p:cNvSpPr/>
          <p:nvPr/>
        </p:nvSpPr>
        <p:spPr>
          <a:xfrm>
            <a:off x="3461534" y="3546900"/>
            <a:ext cx="6081732"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defTabSz="457200">
              <a:lnSpc>
                <a:spcPct val="100000"/>
              </a:lnSpc>
              <a:defRPr b="0" baseline="0" i="0" spc="0" sz="1800">
                <a:solidFill>
                  <a:srgbClr val="000000"/>
                </a:solidFill>
              </a:defRPr>
            </a:pPr>
            <a:r>
              <a:rPr b="1" sz="2700">
                <a:latin typeface="Courier New"/>
                <a:ea typeface="Courier New"/>
                <a:cs typeface="Courier New"/>
                <a:sym typeface="Courier New"/>
              </a:rPr>
              <a:t>var</a:t>
            </a:r>
            <a:r>
              <a:rPr sz="2700">
                <a:latin typeface="Courier New"/>
                <a:ea typeface="Courier New"/>
                <a:cs typeface="Courier New"/>
                <a:sym typeface="Courier New"/>
              </a:rPr>
              <a:t> s=“test”;</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700">
                <a:solidFill>
                  <a:srgbClr val="021994"/>
                </a:solidFill>
                <a:latin typeface="Courier New"/>
                <a:ea typeface="Courier New"/>
                <a:cs typeface="Courier New"/>
                <a:sym typeface="Courier New"/>
              </a:rPr>
              <a:t>alert</a:t>
            </a:r>
            <a:r>
              <a:rPr sz="2700">
                <a:latin typeface="Courier New"/>
                <a:ea typeface="Courier New"/>
                <a:cs typeface="Courier New"/>
                <a:sym typeface="Courier New"/>
              </a:rPr>
              <a:t>(s.length);</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b="1" sz="2700">
                <a:latin typeface="Courier New"/>
                <a:ea typeface="Courier New"/>
                <a:cs typeface="Courier New"/>
                <a:sym typeface="Courier New"/>
              </a:rPr>
              <a:t>var</a:t>
            </a:r>
            <a:r>
              <a:rPr sz="2700">
                <a:latin typeface="Courier New"/>
                <a:ea typeface="Courier New"/>
                <a:cs typeface="Courier New"/>
                <a:sym typeface="Courier New"/>
              </a:rPr>
              <a:t> s=</a:t>
            </a:r>
            <a:r>
              <a:rPr sz="2700">
                <a:solidFill>
                  <a:srgbClr val="CD1D00"/>
                </a:solidFill>
                <a:latin typeface="Courier New"/>
                <a:ea typeface="Courier New"/>
                <a:cs typeface="Courier New"/>
                <a:sym typeface="Courier New"/>
              </a:rPr>
              <a:t>"test"</a:t>
            </a:r>
            <a:r>
              <a:rPr sz="2700">
                <a:latin typeface="Courier New"/>
                <a:ea typeface="Courier New"/>
                <a:cs typeface="Courier New"/>
                <a:sym typeface="Courier New"/>
              </a:rPr>
              <a:t>;</a:t>
            </a:r>
            <a:endParaRPr sz="2700">
              <a:latin typeface="Courier New"/>
              <a:ea typeface="Courier New"/>
              <a:cs typeface="Courier New"/>
              <a:sym typeface="Courier New"/>
            </a:endParaRPr>
          </a:p>
          <a:p>
            <a:pPr lvl="0" algn="l" defTabSz="457200">
              <a:lnSpc>
                <a:spcPct val="100000"/>
              </a:lnSpc>
              <a:defRPr b="0" baseline="0" i="0" spc="0" sz="1800">
                <a:solidFill>
                  <a:srgbClr val="000000"/>
                </a:solidFill>
              </a:defRPr>
            </a:pPr>
            <a:r>
              <a:rPr sz="2700">
                <a:solidFill>
                  <a:srgbClr val="021994"/>
                </a:solidFill>
                <a:latin typeface="Courier New"/>
                <a:ea typeface="Courier New"/>
                <a:cs typeface="Courier New"/>
                <a:sym typeface="Courier New"/>
              </a:rPr>
              <a:t>alert</a:t>
            </a:r>
            <a:r>
              <a:rPr sz="2700">
                <a:latin typeface="Courier New"/>
                <a:ea typeface="Courier New"/>
                <a:cs typeface="Courier New"/>
                <a:sym typeface="Courier New"/>
              </a:rPr>
              <a:t>(</a:t>
            </a:r>
            <a:r>
              <a:rPr b="1" sz="2700">
                <a:latin typeface="Courier New"/>
                <a:ea typeface="Courier New"/>
                <a:cs typeface="Courier New"/>
                <a:sym typeface="Courier New"/>
              </a:rPr>
              <a:t>new</a:t>
            </a:r>
            <a:r>
              <a:rPr sz="2700">
                <a:latin typeface="Courier New"/>
                <a:ea typeface="Courier New"/>
                <a:cs typeface="Courier New"/>
                <a:sym typeface="Courier New"/>
              </a:rPr>
              <a:t> </a:t>
            </a:r>
            <a:r>
              <a:rPr sz="2700">
                <a:solidFill>
                  <a:srgbClr val="021994"/>
                </a:solidFill>
                <a:latin typeface="Courier New"/>
                <a:ea typeface="Courier New"/>
                <a:cs typeface="Courier New"/>
                <a:sym typeface="Courier New"/>
              </a:rPr>
              <a:t>String</a:t>
            </a:r>
            <a:r>
              <a:rPr sz="2700">
                <a:latin typeface="Courier New"/>
                <a:ea typeface="Courier New"/>
                <a:cs typeface="Courier New"/>
                <a:sym typeface="Courier New"/>
              </a:rPr>
              <a:t>(s).length); </a:t>
            </a:r>
          </a:p>
        </p:txBody>
      </p:sp>
      <p:sp>
        <p:nvSpPr>
          <p:cNvPr id="354" name="Shape 354"/>
          <p:cNvSpPr/>
          <p:nvPr/>
        </p:nvSpPr>
        <p:spPr>
          <a:xfrm>
            <a:off x="636275" y="1944877"/>
            <a:ext cx="11067497" cy="4345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20700" indent="-469900" algn="l">
              <a:spcBef>
                <a:spcPts val="2400"/>
              </a:spcBef>
              <a:buClr>
                <a:srgbClr val="1A73BA"/>
              </a:buClr>
              <a:buSzPct val="150000"/>
              <a:buChar char="■"/>
              <a:defRPr b="0" baseline="0" i="0" spc="52" sz="2600">
                <a:solidFill>
                  <a:srgbClr val="515151"/>
                </a:solidFill>
              </a:defRPr>
            </a:lvl1pPr>
          </a:lstStyle>
          <a:p>
            <a:pPr lvl="0">
              <a:defRPr spc="0" sz="1800">
                <a:solidFill>
                  <a:srgbClr val="000000"/>
                </a:solidFill>
              </a:defRPr>
            </a:pPr>
            <a:r>
              <a:rPr spc="52" sz="2600">
                <a:solidFill>
                  <a:srgbClr val="515151"/>
                </a:solidFill>
              </a:rPr>
              <a:t>隐式类型转换</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内存泄露</a:t>
            </a:r>
          </a:p>
        </p:txBody>
      </p:sp>
      <p:sp>
        <p:nvSpPr>
          <p:cNvPr id="359" name="Shape 359"/>
          <p:cNvSpPr/>
          <p:nvPr/>
        </p:nvSpPr>
        <p:spPr>
          <a:xfrm>
            <a:off x="387350" y="1979113"/>
            <a:ext cx="11837169" cy="39820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现代浏览器做了很多优化</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Firefox 15 </a:t>
            </a:r>
            <a:endParaRPr spc="52" sz="2600">
              <a:solidFill>
                <a:srgbClr val="515151"/>
              </a:solidFill>
            </a:endParaRPr>
          </a:p>
          <a:p>
            <a:pPr lvl="3" marL="787400" indent="-469900" algn="l">
              <a:spcBef>
                <a:spcPts val="2400"/>
              </a:spcBef>
              <a:buClr>
                <a:srgbClr val="1A73BA"/>
              </a:buClr>
              <a:buSzPct val="100000"/>
              <a:buChar char="•"/>
              <a:defRPr b="0" baseline="0" i="0" spc="0" sz="1800">
                <a:solidFill>
                  <a:srgbClr val="000000"/>
                </a:solidFill>
              </a:defRPr>
            </a:pPr>
            <a:r>
              <a:rPr spc="52" sz="2600">
                <a:solidFill>
                  <a:srgbClr val="515151"/>
                </a:solidFill>
              </a:rPr>
              <a:t>改善了性能, 1/3的内存</a:t>
            </a:r>
            <a:endParaRPr spc="52" sz="2600">
              <a:solidFill>
                <a:srgbClr val="515151"/>
              </a:solidFill>
            </a:endParaRPr>
          </a:p>
          <a:p>
            <a:pPr lvl="3" marL="787400" indent="-469900" algn="l">
              <a:spcBef>
                <a:spcPts val="2400"/>
              </a:spcBef>
              <a:buClr>
                <a:srgbClr val="1A73BA"/>
              </a:buClr>
              <a:buSzPct val="100000"/>
              <a:buChar char="•"/>
              <a:defRPr b="0" baseline="0" i="0" spc="0" sz="1800">
                <a:solidFill>
                  <a:srgbClr val="000000"/>
                </a:solidFill>
              </a:defRPr>
            </a:pPr>
            <a:r>
              <a:rPr spc="52" sz="2600">
                <a:solidFill>
                  <a:srgbClr val="515151"/>
                </a:solidFill>
              </a:rPr>
              <a:t>解决了firefox一直以来的内存泄露问题</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IE6， IE7存在严重的内存泄露BUG</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如何定位内存泄露</a:t>
            </a:r>
          </a:p>
        </p:txBody>
      </p:sp>
      <p:sp>
        <p:nvSpPr>
          <p:cNvPr id="362" name="Shape 362"/>
          <p:cNvSpPr/>
          <p:nvPr/>
        </p:nvSpPr>
        <p:spPr>
          <a:xfrm>
            <a:off x="387350" y="1979113"/>
            <a:ext cx="11837169" cy="51620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Chrome Task Manager</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Chrome Timeline</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Chrome Profile</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如何定位内存泄露</a:t>
            </a:r>
          </a:p>
        </p:txBody>
      </p:sp>
      <p:sp>
        <p:nvSpPr>
          <p:cNvPr id="367" name="Shape 367"/>
          <p:cNvSpPr/>
          <p:nvPr/>
        </p:nvSpPr>
        <p:spPr>
          <a:xfrm>
            <a:off x="387350" y="1979113"/>
            <a:ext cx="11837169" cy="51620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performance.memory</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MemoryInfo</a:t>
            </a:r>
            <a:endParaRPr spc="52" sz="2600">
              <a:solidFill>
                <a:srgbClr val="515151"/>
              </a:solidFill>
            </a:endParaRPr>
          </a:p>
          <a:p>
            <a:pPr lvl="3" marL="787400" indent="-469900" algn="l">
              <a:spcBef>
                <a:spcPts val="2400"/>
              </a:spcBef>
              <a:buClr>
                <a:srgbClr val="1A73BA"/>
              </a:buClr>
              <a:buSzPct val="100000"/>
              <a:buChar char="•"/>
              <a:defRPr b="0" baseline="0" i="0" spc="0" sz="1800">
                <a:solidFill>
                  <a:srgbClr val="000000"/>
                </a:solidFill>
              </a:defRPr>
            </a:pPr>
            <a:r>
              <a:rPr spc="52" sz="2600">
                <a:solidFill>
                  <a:srgbClr val="515151"/>
                </a:solidFill>
              </a:rPr>
              <a:t>jsHeapSizeLimit</a:t>
            </a:r>
            <a:endParaRPr spc="52" sz="2600">
              <a:solidFill>
                <a:srgbClr val="515151"/>
              </a:solidFill>
            </a:endParaRPr>
          </a:p>
          <a:p>
            <a:pPr lvl="3" marL="787400" indent="-469900" algn="l">
              <a:spcBef>
                <a:spcPts val="2400"/>
              </a:spcBef>
              <a:buClr>
                <a:srgbClr val="1A73BA"/>
              </a:buClr>
              <a:buSzPct val="100000"/>
              <a:buChar char="•"/>
              <a:defRPr b="0" baseline="0" i="0" spc="0" sz="1800">
                <a:solidFill>
                  <a:srgbClr val="000000"/>
                </a:solidFill>
              </a:defRPr>
            </a:pPr>
            <a:r>
              <a:rPr spc="52" sz="2600">
                <a:solidFill>
                  <a:srgbClr val="515151"/>
                </a:solidFill>
              </a:rPr>
              <a:t>totalJSHeapSize</a:t>
            </a:r>
            <a:endParaRPr spc="52" sz="2600">
              <a:solidFill>
                <a:srgbClr val="515151"/>
              </a:solidFill>
            </a:endParaRPr>
          </a:p>
          <a:p>
            <a:pPr lvl="3" marL="787400" indent="-469900" algn="l">
              <a:spcBef>
                <a:spcPts val="2400"/>
              </a:spcBef>
              <a:buClr>
                <a:srgbClr val="1A73BA"/>
              </a:buClr>
              <a:buSzPct val="100000"/>
              <a:buChar char="•"/>
              <a:defRPr b="0" baseline="0" i="0" spc="0" sz="1800">
                <a:solidFill>
                  <a:srgbClr val="000000"/>
                </a:solidFill>
              </a:defRPr>
            </a:pPr>
            <a:r>
              <a:rPr spc="52" sz="2600">
                <a:solidFill>
                  <a:srgbClr val="515151"/>
                </a:solidFill>
              </a:rPr>
              <a:t>usedJSHeapSize</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当usedJSHeapSize接近jsHeapSizeLimit的时候，要当心</a:t>
            </a:r>
          </a:p>
        </p:txBody>
      </p:sp>
      <p:pic>
        <p:nvPicPr>
          <p:cNvPr id="368" name="Screen Shot 2015-08-30 at 9.12.13 PM.png"/>
          <p:cNvPicPr/>
          <p:nvPr/>
        </p:nvPicPr>
        <p:blipFill>
          <a:blip r:embed="rId3">
            <a:extLst/>
          </a:blip>
          <a:stretch>
            <a:fillRect/>
          </a:stretch>
        </p:blipFill>
        <p:spPr>
          <a:xfrm>
            <a:off x="3551124" y="6291253"/>
            <a:ext cx="5915253" cy="2580379"/>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nvSpPr>
        <p:spPr>
          <a:xfrm>
            <a:off x="539750" y="1911350"/>
            <a:ext cx="11925300" cy="5651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lnSpc>
                <a:spcPct val="80000"/>
              </a:lnSpc>
              <a:defRPr baseline="0" cap="all" i="0" spc="0" sz="9600"/>
            </a:lvl1pPr>
          </a:lstStyle>
          <a:p>
            <a:pPr lvl="0">
              <a:defRPr b="0" cap="none" spc="0" sz="1800">
                <a:solidFill>
                  <a:srgbClr val="000000"/>
                </a:solidFill>
              </a:defRPr>
            </a:pPr>
            <a:r>
              <a:rPr b="1" cap="all" spc="0" sz="9600">
                <a:solidFill>
                  <a:srgbClr val="FFFFFF"/>
                </a:solidFill>
              </a:rPr>
              <a:t>JS内存泄漏</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TimeLINE</a:t>
            </a:r>
          </a:p>
        </p:txBody>
      </p:sp>
      <p:pic>
        <p:nvPicPr>
          <p:cNvPr id="373" name="Screen Shot 2015-08-30 at 9.13.45 PM.png"/>
          <p:cNvPicPr/>
          <p:nvPr/>
        </p:nvPicPr>
        <p:blipFill>
          <a:blip r:embed="rId3">
            <a:extLst/>
          </a:blip>
          <a:stretch>
            <a:fillRect/>
          </a:stretch>
        </p:blipFill>
        <p:spPr>
          <a:xfrm>
            <a:off x="789680" y="2348576"/>
            <a:ext cx="10939889" cy="4459985"/>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Heap SNAPSHOT</a:t>
            </a:r>
          </a:p>
        </p:txBody>
      </p:sp>
      <p:pic>
        <p:nvPicPr>
          <p:cNvPr id="378" name="Screen Shot 2015-08-30 at 11.55.22 PM.png"/>
          <p:cNvPicPr/>
          <p:nvPr/>
        </p:nvPicPr>
        <p:blipFill>
          <a:blip r:embed="rId3">
            <a:extLst/>
          </a:blip>
          <a:stretch>
            <a:fillRect/>
          </a:stretch>
        </p:blipFill>
        <p:spPr>
          <a:xfrm>
            <a:off x="1253018" y="2436856"/>
            <a:ext cx="10498764" cy="4879888"/>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如何定位内存泄露</a:t>
            </a:r>
          </a:p>
        </p:txBody>
      </p:sp>
      <p:sp>
        <p:nvSpPr>
          <p:cNvPr id="383" name="Shape 383"/>
          <p:cNvSpPr/>
          <p:nvPr/>
        </p:nvSpPr>
        <p:spPr>
          <a:xfrm>
            <a:off x="387350" y="1979113"/>
            <a:ext cx="11837169" cy="51620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检测软件  sIEve: 他是基于ie的内存泄露检测工具，需要下载运行，http://home.wanadoo.nl/jsrosman/ </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Leak Monitor: 他是基于firefox的内存泄露检测工具，</a:t>
            </a:r>
            <a:r>
              <a:rPr spc="52" sz="2600" u="sng">
                <a:solidFill>
                  <a:srgbClr val="515151"/>
                </a:solidFill>
                <a:hlinkClick r:id="rId3" invalidUrl="" action="" tgtFrame="" tooltip="" history="1" highlightClick="0" endSnd="0"/>
              </a:rPr>
              <a:t>https://addons.mozilla.org/firefox/2490</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nvSpPr>
        <p:spPr>
          <a:xfrm>
            <a:off x="539750" y="1911350"/>
            <a:ext cx="11925300" cy="5651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lnSpc>
                <a:spcPct val="80000"/>
              </a:lnSpc>
              <a:defRPr baseline="0" cap="all" i="0" spc="0" sz="9600"/>
            </a:lvl1pPr>
          </a:lstStyle>
          <a:p>
            <a:pPr lvl="0">
              <a:defRPr b="0" cap="none" spc="0" sz="1800">
                <a:solidFill>
                  <a:srgbClr val="000000"/>
                </a:solidFill>
              </a:defRPr>
            </a:pPr>
            <a:r>
              <a:rPr b="1" cap="all" spc="0" sz="9600">
                <a:solidFill>
                  <a:srgbClr val="FFFFFF"/>
                </a:solidFill>
              </a:rPr>
              <a:t>推荐</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推荐</a:t>
            </a:r>
          </a:p>
        </p:txBody>
      </p:sp>
      <p:sp>
        <p:nvSpPr>
          <p:cNvPr id="390" name="Shape 390"/>
          <p:cNvSpPr/>
          <p:nvPr/>
        </p:nvSpPr>
        <p:spPr>
          <a:xfrm>
            <a:off x="381000" y="1422400"/>
            <a:ext cx="12242800" cy="7632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Javascript权威指南</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Javascript The Good Parts</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js-weekly</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ECMA标准</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endParaRPr spc="52" sz="2600">
              <a:solidFill>
                <a:srgbClr val="515151"/>
              </a:solidFill>
            </a:endParaRP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nvSpPr>
        <p:spPr>
          <a:xfrm>
            <a:off x="2862188" y="3314700"/>
            <a:ext cx="7302501" cy="2438197"/>
          </a:xfrm>
          <a:prstGeom prst="rect">
            <a:avLst/>
          </a:prstGeom>
          <a:solidFill>
            <a:srgbClr val="929396"/>
          </a:solidFill>
          <a:ln w="12700">
            <a:miter lim="400000"/>
          </a:ln>
          <a:effectLst>
            <a:outerShdw sx="100000" sy="100000" kx="0" ky="0" algn="b" rotWithShape="0" blurRad="12700" dist="25400" dir="5400000">
              <a:srgbClr val="FFFFFF"/>
            </a:outerShdw>
          </a:effectLst>
          <a:extLst>
            <a:ext uri="{C572A759-6A51-4108-AA02-DFA0A04FC94B}">
              <ma14:wrappingTextBoxFlag xmlns:ma14="http://schemas.microsoft.com/office/mac/drawingml/2011/main" val="1"/>
            </a:ext>
          </a:extLst>
        </p:spPr>
        <p:txBody>
          <a:bodyPr lIns="254000" tIns="254000" rIns="254000" bIns="254000">
            <a:spAutoFit/>
          </a:bodyPr>
          <a:lstStyle/>
          <a:p>
            <a:pPr lvl="0">
              <a:defRPr b="0" baseline="0" i="0" spc="0" sz="1800">
                <a:solidFill>
                  <a:srgbClr val="000000"/>
                </a:solidFill>
              </a:defRPr>
            </a:pPr>
            <a:r>
              <a:rPr i="1" spc="28" sz="2800">
                <a:solidFill>
                  <a:srgbClr val="FFFFFF"/>
                </a:solidFill>
              </a:rPr>
              <a:t>有问题请联系</a:t>
            </a:r>
            <a:endParaRPr i="1" spc="28" sz="2800">
              <a:solidFill>
                <a:srgbClr val="FFFFFF"/>
              </a:solidFill>
            </a:endParaRPr>
          </a:p>
          <a:p>
            <a:pPr lvl="0">
              <a:defRPr b="0" baseline="0" i="0" spc="0" sz="1800">
                <a:solidFill>
                  <a:srgbClr val="000000"/>
                </a:solidFill>
              </a:defRPr>
            </a:pPr>
            <a:endParaRPr i="1" spc="28" sz="2800">
              <a:solidFill>
                <a:srgbClr val="FFFFFF"/>
              </a:solidFill>
            </a:endParaRPr>
          </a:p>
          <a:p>
            <a:pPr lvl="0">
              <a:defRPr b="0" baseline="0" i="0" spc="0" sz="1800">
                <a:solidFill>
                  <a:srgbClr val="000000"/>
                </a:solidFill>
              </a:defRPr>
            </a:pPr>
            <a:r>
              <a:rPr i="1" spc="28" sz="2800">
                <a:solidFill>
                  <a:srgbClr val="FFFFFF"/>
                </a:solidFill>
              </a:rPr>
              <a:t>XIE JIA</a:t>
            </a:r>
            <a:endParaRPr i="1" spc="28" sz="2800">
              <a:solidFill>
                <a:srgbClr val="FFFFFF"/>
              </a:solidFill>
            </a:endParaRPr>
          </a:p>
          <a:p>
            <a:pPr lvl="0">
              <a:defRPr b="0" baseline="0" i="0" spc="0" sz="1800">
                <a:solidFill>
                  <a:srgbClr val="000000"/>
                </a:solidFill>
              </a:defRPr>
            </a:pPr>
            <a:r>
              <a:rPr i="1" spc="28" sz="2800" u="sng">
                <a:solidFill>
                  <a:srgbClr val="FFFFFF"/>
                </a:solidFill>
                <a:hlinkClick r:id="rId2" invalidUrl="" action="" tgtFrame="" tooltip="" history="1" highlightClick="0" endSnd="0"/>
              </a:rPr>
              <a:t>jiaxie@thoughtworks.com</a:t>
            </a:r>
            <a:endParaRPr i="1" spc="28" sz="2800">
              <a:solidFill>
                <a:srgbClr val="FFFFFF"/>
              </a:solidFill>
            </a:endParaRPr>
          </a:p>
        </p:txBody>
      </p:sp>
      <p:sp>
        <p:nvSpPr>
          <p:cNvPr id="393" name="Shape 393"/>
          <p:cNvSpPr/>
          <p:nvPr/>
        </p:nvSpPr>
        <p:spPr>
          <a:xfrm>
            <a:off x="539750" y="869950"/>
            <a:ext cx="11925300" cy="190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60000"/>
              </a:lnSpc>
              <a:defRPr cap="all" i="0" spc="0" sz="8400"/>
            </a:lvl1pPr>
          </a:lstStyle>
          <a:p>
            <a:pPr lvl="0">
              <a:defRPr b="0" baseline="0" cap="none" spc="0" sz="1800">
                <a:solidFill>
                  <a:srgbClr val="000000"/>
                </a:solidFill>
              </a:defRPr>
            </a:pPr>
            <a:r>
              <a:rPr b="1" baseline="8333" cap="all" spc="0" sz="8400">
                <a:solidFill>
                  <a:srgbClr val="FFFFFF"/>
                </a:solidFill>
              </a:rPr>
              <a:t>结束语</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nvSpPr>
        <p:spPr>
          <a:xfrm>
            <a:off x="953770" y="4100956"/>
            <a:ext cx="11097260" cy="15516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aseline="21276" spc="1410" sz="9400">
                <a:solidFill>
                  <a:srgbClr val="515151"/>
                </a:solidFill>
              </a:defRPr>
            </a:lvl1pPr>
          </a:lstStyle>
          <a:p>
            <a:pPr lvl="0">
              <a:defRPr b="0" baseline="0" i="0" spc="0" sz="1800">
                <a:solidFill>
                  <a:srgbClr val="000000"/>
                </a:solidFill>
              </a:defRPr>
            </a:pPr>
            <a:r>
              <a:rPr b="1" baseline="21276" i="1" spc="1410" sz="9400">
                <a:solidFill>
                  <a:srgbClr val="515151"/>
                </a:solidFill>
              </a:rPr>
              <a:t>什么是内存泄漏？</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nvSpPr>
        <p:spPr>
          <a:xfrm>
            <a:off x="3124224" y="3838535"/>
            <a:ext cx="6311852" cy="127378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lgn="l" defTabSz="432308">
              <a:lnSpc>
                <a:spcPct val="100000"/>
              </a:lnSpc>
              <a:defRPr b="0" baseline="0" i="0" spc="0" sz="1800">
                <a:solidFill>
                  <a:srgbClr val="000000"/>
                </a:solidFill>
              </a:defRPr>
            </a:pPr>
            <a:r>
              <a:rPr spc="0" sz="2516">
                <a:solidFill>
                  <a:srgbClr val="515151"/>
                </a:solidFill>
              </a:rPr>
              <a:t>In computer science, a </a:t>
            </a:r>
            <a:r>
              <a:rPr spc="0" sz="2516">
                <a:solidFill>
                  <a:srgbClr val="971817"/>
                </a:solidFill>
              </a:rPr>
              <a:t>memory leak</a:t>
            </a:r>
            <a:r>
              <a:rPr spc="0" sz="2516">
                <a:solidFill>
                  <a:srgbClr val="515151"/>
                </a:solidFill>
              </a:rPr>
              <a:t> occurs when a computer program </a:t>
            </a:r>
            <a:r>
              <a:rPr spc="0" sz="2516">
                <a:solidFill>
                  <a:srgbClr val="971817"/>
                </a:solidFill>
              </a:rPr>
              <a:t>incorrectly manages memory allocations</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什么是内存泄漏</a:t>
            </a:r>
          </a:p>
        </p:txBody>
      </p:sp>
      <p:sp>
        <p:nvSpPr>
          <p:cNvPr id="260" name="Shape 260"/>
          <p:cNvSpPr/>
          <p:nvPr/>
        </p:nvSpPr>
        <p:spPr>
          <a:xfrm>
            <a:off x="2000250" y="3016250"/>
            <a:ext cx="9004301" cy="31115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a:lnSpc>
                <a:spcPct val="150000"/>
              </a:lnSpc>
              <a:spcBef>
                <a:spcPts val="2400"/>
              </a:spcBef>
              <a:defRPr b="0" baseline="0" i="0" spc="76" sz="3800">
                <a:solidFill>
                  <a:srgbClr val="515151"/>
                </a:solidFill>
              </a:defRPr>
            </a:lvl1pPr>
          </a:lstStyle>
          <a:p>
            <a:pPr lvl="0">
              <a:defRPr spc="0" sz="1800">
                <a:solidFill>
                  <a:srgbClr val="000000"/>
                </a:solidFill>
              </a:defRPr>
            </a:pPr>
            <a:r>
              <a:rPr spc="76" sz="3800">
                <a:solidFill>
                  <a:srgbClr val="515151"/>
                </a:solidFill>
              </a:rPr>
              <a:t>无法再通过js代码来引用到某个对象，但垃圾回收器却认为这个对象还在被引用，因此在回收的时候不会释放它。</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JS中的五种基本类型</a:t>
            </a:r>
          </a:p>
        </p:txBody>
      </p:sp>
      <p:sp>
        <p:nvSpPr>
          <p:cNvPr id="263" name="Shape 263"/>
          <p:cNvSpPr/>
          <p:nvPr/>
        </p:nvSpPr>
        <p:spPr>
          <a:xfrm>
            <a:off x="534853" y="2012409"/>
            <a:ext cx="12095298" cy="416639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数字(Numbers) (如 3.14159..)</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布尔值(Booleans) (true或false)</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字符型(Strings) (如 'Werner Heisenberg’)</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Null</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Undefined</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JS中的内存分配</a:t>
            </a:r>
          </a:p>
        </p:txBody>
      </p:sp>
      <p:sp>
        <p:nvSpPr>
          <p:cNvPr id="266" name="Shape 266"/>
          <p:cNvSpPr/>
          <p:nvPr/>
        </p:nvSpPr>
        <p:spPr>
          <a:xfrm>
            <a:off x="387350" y="1625215"/>
            <a:ext cx="12242801" cy="52542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gn="l">
              <a:lnSpc>
                <a:spcPct val="80000"/>
              </a:lnSpc>
              <a:spcBef>
                <a:spcPts val="2400"/>
              </a:spcBef>
              <a:defRPr b="0" baseline="0" i="0" spc="0" sz="1800">
                <a:solidFill>
                  <a:srgbClr val="000000"/>
                </a:solidFill>
              </a:defRPr>
            </a:pPr>
            <a:r>
              <a:rPr sz="4800">
                <a:solidFill>
                  <a:srgbClr val="515151"/>
                </a:solidFill>
              </a:rPr>
              <a:t>对象的创建</a:t>
            </a:r>
            <a:endParaRPr sz="48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var foo = [1, 2, 3];</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var foo = {bar: ‘baz’};</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var foo = new Thing();</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var foo = function() {};</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var foo = document.createElement(‘div’);</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nvSpPr>
        <p:spPr>
          <a:xfrm>
            <a:off x="381000" y="311150"/>
            <a:ext cx="12242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70000"/>
              </a:lnSpc>
              <a:defRPr b="0" baseline="0" cap="all" i="0" spc="-72" sz="3600">
                <a:solidFill>
                  <a:srgbClr val="1A73BA"/>
                </a:solidFill>
                <a:latin typeface="Lantinghei SC Heavy"/>
                <a:ea typeface="Lantinghei SC Heavy"/>
                <a:cs typeface="Lantinghei SC Heavy"/>
                <a:sym typeface="Lantinghei SC Heavy"/>
              </a:defRPr>
            </a:lvl1pPr>
          </a:lstStyle>
          <a:p>
            <a:pPr lvl="0">
              <a:defRPr cap="none" spc="0" sz="1800">
                <a:solidFill>
                  <a:srgbClr val="000000"/>
                </a:solidFill>
              </a:defRPr>
            </a:pPr>
            <a:r>
              <a:rPr cap="all" spc="-72" sz="3600">
                <a:solidFill>
                  <a:srgbClr val="1A73BA"/>
                </a:solidFill>
              </a:rPr>
              <a:t>对象占有内存</a:t>
            </a:r>
          </a:p>
        </p:txBody>
      </p:sp>
      <p:sp>
        <p:nvSpPr>
          <p:cNvPr id="271" name="Shape 271"/>
          <p:cNvSpPr/>
          <p:nvPr/>
        </p:nvSpPr>
        <p:spPr>
          <a:xfrm>
            <a:off x="387350" y="1809594"/>
            <a:ext cx="12242801" cy="525422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对象直接占有 shallow size</a:t>
            </a:r>
            <a:endParaRPr spc="52" sz="2600">
              <a:solidFill>
                <a:srgbClr val="515151"/>
              </a:solidFill>
            </a:endParaRPr>
          </a:p>
          <a:p>
            <a:pPr lvl="0" marL="520700" indent="-469900" algn="l">
              <a:spcBef>
                <a:spcPts val="2400"/>
              </a:spcBef>
              <a:buClr>
                <a:srgbClr val="1A73BA"/>
              </a:buClr>
              <a:buSzPct val="150000"/>
              <a:buChar char="■"/>
              <a:defRPr b="0" baseline="0" i="0" spc="0" sz="1800">
                <a:solidFill>
                  <a:srgbClr val="000000"/>
                </a:solidFill>
              </a:defRPr>
            </a:pPr>
            <a:r>
              <a:rPr spc="52" sz="2600">
                <a:solidFill>
                  <a:srgbClr val="515151"/>
                </a:solidFill>
              </a:rPr>
              <a:t>对象对其他对象的引用 retained size</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90000"/>
          </a:lnSpc>
          <a:spcBef>
            <a:spcPts val="0"/>
          </a:spcBef>
          <a:spcAft>
            <a:spcPts val="0"/>
          </a:spcAft>
          <a:buClrTx/>
          <a:buSzTx/>
          <a:buFontTx/>
          <a:buNone/>
          <a:tabLst/>
          <a:defRPr b="1" baseline="8333" cap="none" i="1" spc="456" strike="noStrike" sz="24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90000"/>
          </a:lnSpc>
          <a:spcBef>
            <a:spcPts val="0"/>
          </a:spcBef>
          <a:spcAft>
            <a:spcPts val="0"/>
          </a:spcAft>
          <a:buClrTx/>
          <a:buSzTx/>
          <a:buFontTx/>
          <a:buNone/>
          <a:tabLst/>
          <a:defRPr b="1" baseline="8333" cap="none" i="1" spc="456" strike="noStrike" sz="24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90000"/>
          </a:lnSpc>
          <a:spcBef>
            <a:spcPts val="0"/>
          </a:spcBef>
          <a:spcAft>
            <a:spcPts val="0"/>
          </a:spcAft>
          <a:buClrTx/>
          <a:buSzTx/>
          <a:buFontTx/>
          <a:buNone/>
          <a:tabLst/>
          <a:defRPr b="1" baseline="8333" cap="none" i="1" spc="456" strike="noStrike" sz="24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90000"/>
          </a:lnSpc>
          <a:spcBef>
            <a:spcPts val="0"/>
          </a:spcBef>
          <a:spcAft>
            <a:spcPts val="0"/>
          </a:spcAft>
          <a:buClrTx/>
          <a:buSzTx/>
          <a:buFontTx/>
          <a:buNone/>
          <a:tabLst/>
          <a:defRPr b="1" baseline="8333" cap="none" i="1" spc="456" strike="noStrike" sz="24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